
<file path=[Content_Types].xml><?xml version="1.0" encoding="utf-8"?>
<Types xmlns="http://schemas.openxmlformats.org/package/2006/content-types">
  <Default Extension="png" ContentType="image/png"/>
  <Default Extension="tmp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3" r:id="rId11"/>
    <p:sldId id="265" r:id="rId12"/>
    <p:sldId id="264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9349CC-8782-46B6-839F-5317E6B8FC15}" v="15" dt="2021-01-05T20:35:52.5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sley Judge" userId="S::judgel@lostockgralam.cheshire.sch.uk::7700dc00-f66a-40a3-9bb4-63b68275dbc7" providerId="AD" clId="Web-{EF9349CC-8782-46B6-839F-5317E6B8FC15}"/>
    <pc:docChg chg="modSld">
      <pc:chgData name="Lesley Judge" userId="S::judgel@lostockgralam.cheshire.sch.uk::7700dc00-f66a-40a3-9bb4-63b68275dbc7" providerId="AD" clId="Web-{EF9349CC-8782-46B6-839F-5317E6B8FC15}" dt="2021-01-05T20:35:52.551" v="14" actId="1076"/>
      <pc:docMkLst>
        <pc:docMk/>
      </pc:docMkLst>
      <pc:sldChg chg="modSp">
        <pc:chgData name="Lesley Judge" userId="S::judgel@lostockgralam.cheshire.sch.uk::7700dc00-f66a-40a3-9bb4-63b68275dbc7" providerId="AD" clId="Web-{EF9349CC-8782-46B6-839F-5317E6B8FC15}" dt="2021-01-05T20:35:52.551" v="14" actId="1076"/>
        <pc:sldMkLst>
          <pc:docMk/>
          <pc:sldMk cId="3969653706" sldId="267"/>
        </pc:sldMkLst>
        <pc:spChg chg="mod">
          <ac:chgData name="Lesley Judge" userId="S::judgel@lostockgralam.cheshire.sch.uk::7700dc00-f66a-40a3-9bb4-63b68275dbc7" providerId="AD" clId="Web-{EF9349CC-8782-46B6-839F-5317E6B8FC15}" dt="2021-01-05T20:35:32.770" v="9" actId="14100"/>
          <ac:spMkLst>
            <pc:docMk/>
            <pc:sldMk cId="3969653706" sldId="267"/>
            <ac:spMk id="7" creationId="{E5773D42-9CC9-4DED-B8F6-EC397AAC5873}"/>
          </ac:spMkLst>
        </pc:spChg>
        <pc:spChg chg="mod">
          <ac:chgData name="Lesley Judge" userId="S::judgel@lostockgralam.cheshire.sch.uk::7700dc00-f66a-40a3-9bb4-63b68275dbc7" providerId="AD" clId="Web-{EF9349CC-8782-46B6-839F-5317E6B8FC15}" dt="2021-01-05T20:35:52.551" v="14" actId="1076"/>
          <ac:spMkLst>
            <pc:docMk/>
            <pc:sldMk cId="3969653706" sldId="267"/>
            <ac:spMk id="8" creationId="{ED041E5C-0E0E-4693-AA96-B02681A46197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609DE-F8A3-4D9C-8898-BF3A54C0D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429220-02DD-4CA3-B076-C6ADFB5091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0E1AB-8ED1-48CB-9594-B8F814F76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839D69-F589-460C-A14D-61C506BA4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5325F-2C8D-493D-AFCB-A750D0456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254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40DEE-3E4F-45D9-9F3E-B2D26D818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C8E671-FB7E-483D-BFFA-E86426574E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C4C6C-C144-49FB-8A73-2A75CD013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2757D-C050-4830-8930-D6358A0B8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B0FCB-7DCE-4647-9110-B53FDFBBE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696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35A9EB-5DB2-4735-A0A3-031D97C271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C71B-5783-4FB6-93EE-8B50332FEF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BEDAB-0CD4-4B46-ABB0-D93410A90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50F5A-8507-4D02-8EB6-C9C472F26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89FD3-5D42-495A-8F8E-D65E04502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986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C0CD3-33A3-4499-98DD-CE4CFB891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438CC-F7AD-43BE-81C5-9070FE628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E8F9E-C02E-4D2D-BF7F-534201660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242C6C-072A-4FC8-A65A-C399EF244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FE7CD-1182-4FD1-9DDC-207D26D59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38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83C31-88F8-40BD-8249-CCAFD11CB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61A0DE-B755-4213-9952-6FAFED366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2BD979-4780-46F5-91C3-F8082960A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E23EC-7791-4E0A-B71A-A1D5C07D6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10E02-556A-45FE-9E19-5494014D3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983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3BA26-FC04-4353-99C5-50B09B0FE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2D19F-745E-4FA2-B90F-DB09A4DB07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BEA848-FC01-4E70-85C2-7FA35994C8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18276E-0C26-47BB-B30F-36ACD1961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7863A6-D97F-432A-8EB9-855CAC948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1A670E-F694-4AEB-89D9-3C0FF5B4C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575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1B525-2620-472F-BF0F-5E5AAC2D3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48582-9BB9-4095-84E1-CD7A1E013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A2DF80-6A29-4055-9E1E-54B25143E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73DC03-3483-41D3-B679-0BDD5837B2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6FAE38-B168-44FB-A453-455063241E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9A6232-777D-47CC-A2EC-7B4E5FF64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D924FC-0996-4FE9-BE9E-18A0DC9A1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B66910-001E-42B8-8B27-606639640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801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F0448-6C0A-4279-B583-CD3FB1FA0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D5A69A-A417-4BD4-858C-3E2B76F97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A8099C-8B08-439F-84EA-E8F15133A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14CB0-BE58-4540-A583-4477F586A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386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0423F9-9F53-40C6-B5A3-E69AAB27A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E0F51A-7C6E-4D50-9F0C-FE4C09A46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05E79-19F1-4E7C-A737-E385A16E2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756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C0D60-B55D-4F7F-88F7-63E0797AF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ABF88-C31B-46E5-907A-D4AE64699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545FD9-CB57-4A80-8CCD-74AA25884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79A301-C220-444E-A0B0-615BDA753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A3BA2-5C45-45A5-AE92-2ED4C5164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BBB8B9-96D8-44DB-8723-C6DCABBFD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985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07609-C7E8-422F-9F87-7E82FC454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2A92C7-F6EC-4A32-A3A9-076FA330EF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85854-D3E2-4B49-84D6-9BC6C3BCA9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68B00A-7AF7-48B4-8967-0F8F161B7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C6FD5A-92D8-47A0-9ABD-3C6826A4B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EC43B1-82BE-41C6-8141-236E96E43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81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5D53F4-F118-45F5-9E7B-EEF8C6F4D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988E9C-BD4B-4262-BE25-D8F4AE4C9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91EBF-783B-4465-9CAC-5548F993AB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041C9-33C8-400C-880A-64B9B161CA66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BF606-FA9A-43E6-81D1-6C41098EB6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4EEA3-6E29-4EC5-874E-5852586503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006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J7aha_HAjoM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youtube.com/watch?v=oLLG-1JGNPQ" TargetMode="Externa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www.youtube.com/watch?v=oAtOhzX90Kw%20%20-" TargetMode="External"/><Relationship Id="rId5" Type="http://schemas.openxmlformats.org/officeDocument/2006/relationships/hyperlink" Target="https://www.youtube.com/watch?v=7sAGOvIJWjc%20-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youtube.com/watch?v=bBnEoXpeGyY" TargetMode="Externa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www.youtube.com/watch?v=1ILyAA-srW4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youtube.com/watch?v=acQoGcwN9WM" TargetMode="Externa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s://www.youtube.com/watch?v=NGz6-SAjSNE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8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m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tmp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tmp"/><Relationship Id="rId5" Type="http://schemas.openxmlformats.org/officeDocument/2006/relationships/image" Target="../media/image10.tmp"/><Relationship Id="rId4" Type="http://schemas.openxmlformats.org/officeDocument/2006/relationships/image" Target="../media/image9.tmp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4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2BB26FF-B3E6-45ED-B9B3-86CCF21FE76F}"/>
              </a:ext>
            </a:extLst>
          </p:cNvPr>
          <p:cNvSpPr txBox="1"/>
          <p:nvPr/>
        </p:nvSpPr>
        <p:spPr>
          <a:xfrm>
            <a:off x="2064433" y="2644170"/>
            <a:ext cx="80631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latin typeface="Calibri" panose="020F0502020204030204" pitchFamily="34" charset="0"/>
                <a:cs typeface="Calibri" panose="020F0502020204030204" pitchFamily="34" charset="0"/>
              </a:rPr>
              <a:t>Starlings English Home Learning  </a:t>
            </a:r>
          </a:p>
          <a:p>
            <a:pPr algn="ctr"/>
            <a:r>
              <a:rPr lang="en-GB" sz="4800" dirty="0">
                <a:latin typeface="Calibri" panose="020F0502020204030204" pitchFamily="34" charset="0"/>
                <a:cs typeface="Calibri" panose="020F0502020204030204" pitchFamily="34" charset="0"/>
              </a:rPr>
              <a:t>Wednesday 6</a:t>
            </a:r>
            <a:r>
              <a:rPr lang="en-GB" sz="4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GB" sz="4800" dirty="0">
                <a:latin typeface="Calibri" panose="020F0502020204030204" pitchFamily="34" charset="0"/>
                <a:cs typeface="Calibri" panose="020F0502020204030204" pitchFamily="34" charset="0"/>
              </a:rPr>
              <a:t> January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02BD1F-64FA-4C94-9729-98FB1BB5744C}"/>
              </a:ext>
            </a:extLst>
          </p:cNvPr>
          <p:cNvSpPr txBox="1"/>
          <p:nvPr/>
        </p:nvSpPr>
        <p:spPr>
          <a:xfrm>
            <a:off x="112542" y="6034009"/>
            <a:ext cx="8271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Message for parents to accompany these slides: 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8932977-4350-4E8E-8BA5-FBEA1291BE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2899" y="5960041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66" y="469795"/>
            <a:ext cx="2117188" cy="171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4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9F7891-0E02-42F7-A816-E1A450667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427" y="238442"/>
            <a:ext cx="3169481" cy="1771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6E0CDA-AF26-4BDE-A8B2-4CAE8CC14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9875" y="0"/>
            <a:ext cx="1762125" cy="21132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47DCDF-2EBF-4D7B-B026-3152A487F943}"/>
              </a:ext>
            </a:extLst>
          </p:cNvPr>
          <p:cNvSpPr txBox="1"/>
          <p:nvPr/>
        </p:nvSpPr>
        <p:spPr>
          <a:xfrm>
            <a:off x="3487102" y="238442"/>
            <a:ext cx="66540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Words of the day!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773D42-9CC9-4DED-B8F6-EC397AAC5873}"/>
              </a:ext>
            </a:extLst>
          </p:cNvPr>
          <p:cNvSpPr txBox="1"/>
          <p:nvPr/>
        </p:nvSpPr>
        <p:spPr>
          <a:xfrm>
            <a:off x="59436" y="2000485"/>
            <a:ext cx="83845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rgbClr val="FF0000"/>
                </a:solidFill>
              </a:rPr>
              <a:t>his	</a:t>
            </a:r>
            <a:r>
              <a:rPr lang="en-GB" sz="6600" dirty="0"/>
              <a:t>	</a:t>
            </a:r>
            <a:r>
              <a:rPr lang="en-GB" sz="6600" dirty="0">
                <a:solidFill>
                  <a:srgbClr val="00B050"/>
                </a:solidFill>
              </a:rPr>
              <a:t>her	</a:t>
            </a:r>
            <a:r>
              <a:rPr lang="en-GB" sz="6600" dirty="0"/>
              <a:t>	</a:t>
            </a:r>
            <a:r>
              <a:rPr lang="en-GB" sz="6600" dirty="0">
                <a:solidFill>
                  <a:srgbClr val="FFC000"/>
                </a:solidFill>
              </a:rPr>
              <a:t>our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041E5C-0E0E-4693-AA96-B02681A46197}"/>
              </a:ext>
            </a:extLst>
          </p:cNvPr>
          <p:cNvSpPr txBox="1"/>
          <p:nvPr/>
        </p:nvSpPr>
        <p:spPr>
          <a:xfrm>
            <a:off x="505331" y="2673821"/>
            <a:ext cx="8386689" cy="44627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 dirty="0"/>
              <a:t>Can you write the word </a:t>
            </a:r>
            <a:r>
              <a:rPr lang="en-GB" sz="4800" dirty="0">
                <a:solidFill>
                  <a:srgbClr val="FF0000"/>
                </a:solidFill>
              </a:rPr>
              <a:t>his</a:t>
            </a:r>
            <a:r>
              <a:rPr lang="en-GB" sz="2800" dirty="0"/>
              <a:t> 10 times in your prettiest writing?</a:t>
            </a:r>
          </a:p>
          <a:p>
            <a:endParaRPr lang="en-GB" sz="2800" dirty="0"/>
          </a:p>
          <a:p>
            <a:r>
              <a:rPr lang="en-GB" sz="2800" dirty="0"/>
              <a:t>Can you write the word</a:t>
            </a:r>
            <a:r>
              <a:rPr lang="en-GB" sz="4800" dirty="0"/>
              <a:t> </a:t>
            </a:r>
            <a:r>
              <a:rPr lang="en-GB" sz="4800" dirty="0">
                <a:solidFill>
                  <a:srgbClr val="00B050"/>
                </a:solidFill>
              </a:rPr>
              <a:t>her</a:t>
            </a:r>
            <a:r>
              <a:rPr lang="en-GB" sz="4800" dirty="0"/>
              <a:t> </a:t>
            </a:r>
            <a:r>
              <a:rPr lang="en-GB" sz="2800" dirty="0"/>
              <a:t>10 times with your eyes closed?</a:t>
            </a:r>
          </a:p>
          <a:p>
            <a:endParaRPr lang="en-GB" sz="2800" dirty="0"/>
          </a:p>
          <a:p>
            <a:r>
              <a:rPr lang="en-GB" sz="2800" dirty="0"/>
              <a:t>Can you write the word </a:t>
            </a:r>
            <a:r>
              <a:rPr lang="en-GB" sz="4800" dirty="0">
                <a:solidFill>
                  <a:srgbClr val="FFC000"/>
                </a:solidFill>
              </a:rPr>
              <a:t>our</a:t>
            </a:r>
            <a:r>
              <a:rPr lang="en-GB" sz="2800" dirty="0"/>
              <a:t> 10</a:t>
            </a:r>
            <a:r>
              <a:rPr lang="en-GB" dirty="0"/>
              <a:t> </a:t>
            </a:r>
            <a:r>
              <a:rPr lang="en-GB" sz="2800" dirty="0"/>
              <a:t>times using your other hand?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3D88D5-CF0E-415E-8E35-3DE50C522E79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9033215" y="2964815"/>
            <a:ext cx="1343025" cy="9283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1236A3-BAB1-40F9-894F-8BCE8659A870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9033215" y="4094848"/>
            <a:ext cx="1638300" cy="7715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A49D18-B9B1-48EE-B80A-2AB50F6089C2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9122310" y="5140093"/>
            <a:ext cx="1704975" cy="105727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34897BC-3D34-4C45-94B4-5058C14100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09311" y="14387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65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ACAA1D-1621-42BE-B0D0-11E3CD70B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03" y="475078"/>
            <a:ext cx="3876675" cy="1181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50B525-27D7-48D3-AB3B-7B2117CE365A}"/>
              </a:ext>
            </a:extLst>
          </p:cNvPr>
          <p:cNvSpPr txBox="1"/>
          <p:nvPr/>
        </p:nvSpPr>
        <p:spPr>
          <a:xfrm>
            <a:off x="206215" y="1913207"/>
            <a:ext cx="11385564" cy="206210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200" dirty="0"/>
              <a:t>For red, green and pink groups, click the link here to access the RWI videos of today’s new sound.</a:t>
            </a:r>
          </a:p>
          <a:p>
            <a:r>
              <a:rPr lang="en-GB" sz="3200" u="sng" dirty="0">
                <a:hlinkClick r:id="rId5"/>
              </a:rPr>
              <a:t>Reading</a:t>
            </a:r>
            <a:r>
              <a:rPr lang="en-GB" sz="3200" dirty="0"/>
              <a:t> </a:t>
            </a:r>
          </a:p>
          <a:p>
            <a:r>
              <a:rPr lang="en-GB" sz="3200" u="sng" dirty="0">
                <a:hlinkClick r:id="rId6"/>
              </a:rPr>
              <a:t>Spelling</a:t>
            </a:r>
            <a:endParaRPr lang="en-GB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0034EB-0173-4B3E-A0F1-1FC0E3242713}"/>
              </a:ext>
            </a:extLst>
          </p:cNvPr>
          <p:cNvSpPr txBox="1"/>
          <p:nvPr/>
        </p:nvSpPr>
        <p:spPr>
          <a:xfrm>
            <a:off x="140565" y="4187096"/>
            <a:ext cx="11451214" cy="206210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200" dirty="0"/>
              <a:t>For yellow and blue groups, click the link here to access the RWI videos of today’s new sound.</a:t>
            </a:r>
          </a:p>
          <a:p>
            <a:r>
              <a:rPr lang="en-GB" sz="3200" u="sng" dirty="0">
                <a:hlinkClick r:id="rId7"/>
              </a:rPr>
              <a:t>Reading</a:t>
            </a:r>
            <a:endParaRPr lang="en-GB" sz="3200" u="sng" dirty="0"/>
          </a:p>
          <a:p>
            <a:r>
              <a:rPr lang="en-GB" sz="3200" u="sng" dirty="0">
                <a:hlinkClick r:id="rId8"/>
              </a:rPr>
              <a:t>Spelling</a:t>
            </a:r>
            <a:endParaRPr lang="en-GB" sz="3200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F6630F2-1F54-434A-B6AE-7371E2FC56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80053" y="7608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8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240955-5A5F-4EB1-B3E2-5712C8E6B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892" y="319520"/>
            <a:ext cx="3877392" cy="118272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9823A91-3D58-41CB-B7D4-B3E3FA9959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69169" y="774895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0A934A-3FD8-4A40-A6B6-6EACE9C288A4}"/>
              </a:ext>
            </a:extLst>
          </p:cNvPr>
          <p:cNvSpPr txBox="1"/>
          <p:nvPr/>
        </p:nvSpPr>
        <p:spPr>
          <a:xfrm>
            <a:off x="206214" y="1913207"/>
            <a:ext cx="11526241" cy="15696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200" dirty="0"/>
              <a:t>For red, green and pink groups, click the link here to access the RWI video of today’s new sound.</a:t>
            </a:r>
          </a:p>
          <a:p>
            <a:r>
              <a:rPr lang="en-GB" sz="3200" dirty="0"/>
              <a:t> </a:t>
            </a:r>
            <a:r>
              <a:rPr lang="en-GB" sz="3200" u="sng" dirty="0">
                <a:hlinkClick r:id="rId6"/>
              </a:rPr>
              <a:t>Red Words</a:t>
            </a:r>
            <a:endParaRPr lang="en-GB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148AD7-5140-4B99-99D2-0B3ED336903A}"/>
              </a:ext>
            </a:extLst>
          </p:cNvPr>
          <p:cNvSpPr txBox="1"/>
          <p:nvPr/>
        </p:nvSpPr>
        <p:spPr>
          <a:xfrm>
            <a:off x="206214" y="3972373"/>
            <a:ext cx="11526241" cy="15696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200" dirty="0"/>
              <a:t>For yellow and blue groups, click the link here to access the RWI video of today’s new sound.</a:t>
            </a:r>
          </a:p>
          <a:p>
            <a:r>
              <a:rPr lang="en-GB" sz="3200" dirty="0"/>
              <a:t> </a:t>
            </a:r>
            <a:r>
              <a:rPr lang="en-GB" sz="3200" u="sng" dirty="0">
                <a:hlinkClick r:id="rId7"/>
              </a:rPr>
              <a:t>Red words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63542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4E47B8-2478-4FD3-9C53-F04DE644A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892" y="333587"/>
            <a:ext cx="3877392" cy="118272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639815-C9EF-49D6-9DE1-E8EC4AAF8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8320" y="62015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82C8EC-F383-41F5-8F72-C3103B699BE8}"/>
              </a:ext>
            </a:extLst>
          </p:cNvPr>
          <p:cNvSpPr txBox="1"/>
          <p:nvPr/>
        </p:nvSpPr>
        <p:spPr>
          <a:xfrm>
            <a:off x="206214" y="1913207"/>
            <a:ext cx="11779571" cy="15696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200" dirty="0"/>
              <a:t>For red, green and pink groups, click the link here to access the RWI video of today’s new sound.</a:t>
            </a:r>
          </a:p>
          <a:p>
            <a:r>
              <a:rPr lang="en-GB" sz="3200" dirty="0"/>
              <a:t> </a:t>
            </a:r>
            <a:r>
              <a:rPr lang="en-GB" sz="3200" u="sng" dirty="0">
                <a:hlinkClick r:id="rId6"/>
              </a:rPr>
              <a:t>Hold a sentence</a:t>
            </a:r>
            <a:endParaRPr lang="en-GB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DBA4C6-09A6-4CBD-8E66-D408AC7A8CC3}"/>
              </a:ext>
            </a:extLst>
          </p:cNvPr>
          <p:cNvSpPr txBox="1"/>
          <p:nvPr/>
        </p:nvSpPr>
        <p:spPr>
          <a:xfrm>
            <a:off x="206213" y="4004216"/>
            <a:ext cx="11779571" cy="15696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200" dirty="0"/>
              <a:t>For yellow and blue groups, click the link here to access the RWI video of today’s new sound.</a:t>
            </a:r>
          </a:p>
          <a:p>
            <a:r>
              <a:rPr lang="en-GB" sz="3200" dirty="0"/>
              <a:t> </a:t>
            </a:r>
            <a:r>
              <a:rPr lang="en-GB" sz="3200" u="sng" dirty="0">
                <a:hlinkClick r:id="rId7"/>
              </a:rPr>
              <a:t>Hold A sentence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90744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249995-D235-4F40-B352-91ABC629C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448" y="176724"/>
            <a:ext cx="2011854" cy="13839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A011AF-9BAA-4138-A52F-331B9645AF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8232" y="5635705"/>
            <a:ext cx="2548349" cy="10729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FF3154-289C-41FD-82ED-28F2D21E7D71}"/>
              </a:ext>
            </a:extLst>
          </p:cNvPr>
          <p:cNvSpPr txBox="1"/>
          <p:nvPr/>
        </p:nvSpPr>
        <p:spPr>
          <a:xfrm>
            <a:off x="321125" y="1871003"/>
            <a:ext cx="1127065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Today we are learning to retell the story of Little Red Riding Hood.</a:t>
            </a:r>
          </a:p>
          <a:p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That means we will </a:t>
            </a:r>
          </a:p>
          <a:p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Listen to the story of Little Red Riding Hood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Talk about what we like about the story, what our favourite parts of the story are and what characters we know from the story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Re-tell the story in our own words using pictures to help us.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40D00FB-4AFE-4B87-8D67-271C77A5E4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12234" y="5638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1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4710E1-A042-424F-BCDA-0BCDDA67A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994" y="466311"/>
            <a:ext cx="7602011" cy="5925377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EED0EC9-A61A-4BB0-B3FB-5CE3CA0317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034" y="929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5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97CFCC-4601-4D38-A336-5B8FCF8CE6F4}"/>
              </a:ext>
            </a:extLst>
          </p:cNvPr>
          <p:cNvSpPr txBox="1"/>
          <p:nvPr/>
        </p:nvSpPr>
        <p:spPr>
          <a:xfrm>
            <a:off x="1012874" y="956603"/>
            <a:ext cx="1115055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Key questions </a:t>
            </a:r>
          </a:p>
          <a:p>
            <a:endParaRPr lang="en-GB" sz="4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800" dirty="0"/>
              <a:t>Did you like the story?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800" dirty="0"/>
              <a:t>What happened in the story?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800" dirty="0"/>
              <a:t>Who were the characters in the story?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800" dirty="0"/>
              <a:t>What was your favourite part of the story?</a:t>
            </a:r>
            <a:r>
              <a:rPr lang="en-GB" dirty="0"/>
              <a:t> 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CDC4D2-8B5C-448A-83FE-79A018C6D8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96972" y="9566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73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66CD0A-2146-42C9-9179-7B587A5000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399" y="413843"/>
            <a:ext cx="2829320" cy="1810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8968C7-C05D-4DA2-92B0-5CA404B364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534" y="413844"/>
            <a:ext cx="3156192" cy="18100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180D6A-C400-438F-B689-50134AE2BD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81" y="3663473"/>
            <a:ext cx="3237770" cy="18100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572C7D-6A76-4D4F-A051-852E9828E9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662" y="3663473"/>
            <a:ext cx="2734057" cy="18671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9799DE-FC7E-40AF-95CA-10D7BC1E31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601" y="3615842"/>
            <a:ext cx="2734057" cy="1857634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E73A7B-5D5B-442E-8318-65BD178C94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27052" y="10140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9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8ADCC2-1DD0-4460-BD2D-3B1ABE4242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9" y="561575"/>
            <a:ext cx="8973802" cy="573485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C5F47A-9B14-47C3-9BC3-B19FA47DD4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9545" y="395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77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DAD4CFA140EB4A80C5A2F767E61656" ma:contentTypeVersion="9" ma:contentTypeDescription="Create a new document." ma:contentTypeScope="" ma:versionID="77fa52eb842390f60d7a949c0542ceb2">
  <xsd:schema xmlns:xsd="http://www.w3.org/2001/XMLSchema" xmlns:xs="http://www.w3.org/2001/XMLSchema" xmlns:p="http://schemas.microsoft.com/office/2006/metadata/properties" xmlns:ns2="5ad0ee9d-2391-47bc-bd54-552549e2ac31" targetNamespace="http://schemas.microsoft.com/office/2006/metadata/properties" ma:root="true" ma:fieldsID="3aed9d836dad8c4fa9aec7e59f2f9e32" ns2:_="">
    <xsd:import namespace="5ad0ee9d-2391-47bc-bd54-552549e2ac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d0ee9d-2391-47bc-bd54-552549e2ac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2CB01BF-147F-4C6C-B27F-FF40C2C08977}">
  <ds:schemaRefs>
    <ds:schemaRef ds:uri="http://schemas.microsoft.com/office/2006/documentManagement/types"/>
    <ds:schemaRef ds:uri="http://schemas.microsoft.com/office/infopath/2007/PartnerControls"/>
    <ds:schemaRef ds:uri="5ad0ee9d-2391-47bc-bd54-552549e2ac31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E6400FB-7C2A-47CC-AB91-54FA845AABE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B5B95C-053B-461F-84D3-10A9A5A119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d0ee9d-2391-47bc-bd54-552549e2ac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300</Words>
  <Application>Microsoft Office PowerPoint</Application>
  <PresentationFormat>Widescreen</PresentationFormat>
  <Paragraphs>37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Geraldine O'Marah</dc:creator>
  <cp:lastModifiedBy>home</cp:lastModifiedBy>
  <cp:revision>22</cp:revision>
  <dcterms:created xsi:type="dcterms:W3CDTF">2021-01-05T14:00:22Z</dcterms:created>
  <dcterms:modified xsi:type="dcterms:W3CDTF">2021-01-06T12:22:30Z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0x010100DDDAD4CFA140EB4A80C5A2F767E61656</vt:lpwstr>
  </property>
</Properties>
</file>