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000" autoAdjust="0"/>
  </p:normalViewPr>
  <p:slideViewPr>
    <p:cSldViewPr snapToGrid="0">
      <p:cViewPr varScale="1">
        <p:scale>
          <a:sx n="68" d="100"/>
          <a:sy n="68" d="100"/>
        </p:scale>
        <p:origin x="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2CAC48-AC11-4546-8661-5909A62B7E00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A72D7-6F92-471A-BFF0-DD4D9F428D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2542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A72D7-6F92-471A-BFF0-DD4D9F428D2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4557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Collect shapes from around the house and have a go at sorting them. </a:t>
            </a:r>
          </a:p>
          <a:p>
            <a:r>
              <a:rPr lang="en-GB" dirty="0" smtClean="0"/>
              <a:t>Have a look at how many sides your shape has?</a:t>
            </a:r>
          </a:p>
          <a:p>
            <a:r>
              <a:rPr lang="en-GB" dirty="0" smtClean="0"/>
              <a:t>Do</a:t>
            </a:r>
            <a:r>
              <a:rPr lang="en-GB" baseline="0" dirty="0" smtClean="0"/>
              <a:t> they have sides which are all the same length</a:t>
            </a:r>
          </a:p>
          <a:p>
            <a:r>
              <a:rPr lang="en-GB" baseline="0" dirty="0" smtClean="0"/>
              <a:t>Or are the sides different lengths.</a:t>
            </a:r>
          </a:p>
          <a:p>
            <a:r>
              <a:rPr lang="en-GB" baseline="0" dirty="0" smtClean="0"/>
              <a:t>See how many different ways you can sort</a:t>
            </a:r>
          </a:p>
          <a:p>
            <a:r>
              <a:rPr lang="en-GB" baseline="0" dirty="0" smtClean="0"/>
              <a:t>Enjoy exploring and sorting your shapes.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A72D7-6F92-471A-BFF0-DD4D9F428D2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7060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4187-0857-4F7F-BDA1-110C74ED8085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364EE-81D9-4DDE-964D-F3B618BA3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603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4187-0857-4F7F-BDA1-110C74ED8085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364EE-81D9-4DDE-964D-F3B618BA3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427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4187-0857-4F7F-BDA1-110C74ED8085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364EE-81D9-4DDE-964D-F3B618BA3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5821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4187-0857-4F7F-BDA1-110C74ED8085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364EE-81D9-4DDE-964D-F3B618BA3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10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4187-0857-4F7F-BDA1-110C74ED8085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364EE-81D9-4DDE-964D-F3B618BA3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948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4187-0857-4F7F-BDA1-110C74ED8085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364EE-81D9-4DDE-964D-F3B618BA3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298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4187-0857-4F7F-BDA1-110C74ED8085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364EE-81D9-4DDE-964D-F3B618BA3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3530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4187-0857-4F7F-BDA1-110C74ED8085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364EE-81D9-4DDE-964D-F3B618BA3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449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4187-0857-4F7F-BDA1-110C74ED8085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364EE-81D9-4DDE-964D-F3B618BA3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705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4187-0857-4F7F-BDA1-110C74ED8085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364EE-81D9-4DDE-964D-F3B618BA3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9411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4187-0857-4F7F-BDA1-110C74ED8085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364EE-81D9-4DDE-964D-F3B618BA3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3235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04187-0857-4F7F-BDA1-110C74ED8085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364EE-81D9-4DDE-964D-F3B618BA33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7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u="sng" dirty="0" smtClean="0"/>
              <a:t>Wednesday 6</a:t>
            </a:r>
            <a:r>
              <a:rPr lang="en-GB" b="1" u="sng" baseline="30000" dirty="0" smtClean="0"/>
              <a:t>th</a:t>
            </a:r>
            <a:r>
              <a:rPr lang="en-GB" b="1" u="sng" dirty="0" smtClean="0"/>
              <a:t> January</a:t>
            </a:r>
            <a:br>
              <a:rPr lang="en-GB" b="1" u="sng" dirty="0" smtClean="0"/>
            </a:br>
            <a:r>
              <a:rPr lang="en-GB" b="1" u="sng" dirty="0" smtClean="0"/>
              <a:t>Maths </a:t>
            </a:r>
            <a:endParaRPr lang="en-GB" b="1" u="sng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28909" y="49807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8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32314" y="1791590"/>
            <a:ext cx="67273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latin typeface="SassoonPrimaryInfant" pitchFamily="2" charset="0"/>
              </a:rPr>
              <a:t>Now it is your turn…</a:t>
            </a:r>
            <a:endParaRPr lang="en-GB" sz="6000" dirty="0">
              <a:latin typeface="SassoonPrimaryInfant" pitchFamily="2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872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4321" y="1528354"/>
            <a:ext cx="5439115" cy="322788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13818" y="510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2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0342" y="739276"/>
            <a:ext cx="4743314" cy="523826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38509" y="51608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7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2847" y="757373"/>
            <a:ext cx="4543425" cy="523875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96945" y="55487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67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9213" y="1470932"/>
            <a:ext cx="5219700" cy="352425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3865418" y="1995055"/>
            <a:ext cx="457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865418" y="4558145"/>
            <a:ext cx="457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851564" y="1995055"/>
            <a:ext cx="13854" cy="256309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418838" y="1995055"/>
            <a:ext cx="13854" cy="256309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865418" y="1967346"/>
            <a:ext cx="45720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823063" y="4544291"/>
            <a:ext cx="45720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837710" y="1995055"/>
            <a:ext cx="13854" cy="256309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423007" y="1981200"/>
            <a:ext cx="13854" cy="256309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90909" y="52855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497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88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6675" y="1228725"/>
            <a:ext cx="4438650" cy="440055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211782" y="1759527"/>
            <a:ext cx="3228109" cy="4156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211781" y="4932218"/>
            <a:ext cx="3228109" cy="4156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4211781" y="1759527"/>
            <a:ext cx="27710" cy="321425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7439890" y="1759527"/>
            <a:ext cx="27710" cy="321425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41526" y="4918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18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5959351" y="2820070"/>
            <a:ext cx="4690382" cy="380959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13568" y="2865527"/>
            <a:ext cx="4690382" cy="380959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985" y="3095888"/>
            <a:ext cx="1847850" cy="1685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6201" y="4781813"/>
            <a:ext cx="1914525" cy="1847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5057" y="3241164"/>
            <a:ext cx="1123950" cy="971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4252" y="4353188"/>
            <a:ext cx="857250" cy="857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1973" y="4270728"/>
            <a:ext cx="1133475" cy="2419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8950" y="4423128"/>
            <a:ext cx="2447925" cy="1057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79667" y="3318546"/>
            <a:ext cx="1724025" cy="5048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20282204">
            <a:off x="6158096" y="3382212"/>
            <a:ext cx="2578607" cy="101866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3A8617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5635" y="266070"/>
            <a:ext cx="11428493" cy="659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5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340973" y="2119312"/>
            <a:ext cx="1866900" cy="3533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5698" y="938212"/>
            <a:ext cx="2457450" cy="1333500"/>
          </a:xfrm>
          <a:prstGeom prst="rect">
            <a:avLst/>
          </a:prstGeom>
        </p:spPr>
      </p:pic>
      <p:pic>
        <p:nvPicPr>
          <p:cNvPr id="6" name="4C2EA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3274" y="513643"/>
            <a:ext cx="10768797" cy="599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7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816826" y="2724422"/>
            <a:ext cx="3124200" cy="3028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7326" y="1097551"/>
            <a:ext cx="2743200" cy="1809750"/>
          </a:xfrm>
          <a:prstGeom prst="rect">
            <a:avLst/>
          </a:prstGeom>
        </p:spPr>
      </p:pic>
      <p:pic>
        <p:nvPicPr>
          <p:cNvPr id="4" name="15C369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2109" y="559220"/>
            <a:ext cx="9344891" cy="520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65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68</Words>
  <Application>Microsoft Office PowerPoint</Application>
  <PresentationFormat>Widescreen</PresentationFormat>
  <Paragraphs>10</Paragraphs>
  <Slides>10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SassoonPrimaryInfant</vt:lpstr>
      <vt:lpstr>Office Theme</vt:lpstr>
      <vt:lpstr>Wednesday 6th January Maths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Wednesday 6th January</dc:title>
  <dc:creator>Mrs Campion</dc:creator>
  <cp:lastModifiedBy>Mrs Campion</cp:lastModifiedBy>
  <cp:revision>14</cp:revision>
  <dcterms:created xsi:type="dcterms:W3CDTF">2021-01-05T08:01:09Z</dcterms:created>
  <dcterms:modified xsi:type="dcterms:W3CDTF">2021-01-05T14:22:54Z</dcterms:modified>
</cp:coreProperties>
</file>