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459A-AF0A-40B6-BB77-08C8787F9215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0E07-60D6-4BB2-90F6-25102BD90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4673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459A-AF0A-40B6-BB77-08C8787F9215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0E07-60D6-4BB2-90F6-25102BD90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423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459A-AF0A-40B6-BB77-08C8787F9215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0E07-60D6-4BB2-90F6-25102BD90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082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459A-AF0A-40B6-BB77-08C8787F9215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0E07-60D6-4BB2-90F6-25102BD90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646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459A-AF0A-40B6-BB77-08C8787F9215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0E07-60D6-4BB2-90F6-25102BD90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3787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459A-AF0A-40B6-BB77-08C8787F9215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0E07-60D6-4BB2-90F6-25102BD90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5291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459A-AF0A-40B6-BB77-08C8787F9215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0E07-60D6-4BB2-90F6-25102BD90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805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459A-AF0A-40B6-BB77-08C8787F9215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0E07-60D6-4BB2-90F6-25102BD90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158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459A-AF0A-40B6-BB77-08C8787F9215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0E07-60D6-4BB2-90F6-25102BD90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34809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459A-AF0A-40B6-BB77-08C8787F9215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0E07-60D6-4BB2-90F6-25102BD90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8332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8459A-AF0A-40B6-BB77-08C8787F9215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E0E07-60D6-4BB2-90F6-25102BD90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5516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D8459A-AF0A-40B6-BB77-08C8787F9215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E0E07-60D6-4BB2-90F6-25102BD90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225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youtu.be/J7aha_HAjoM" TargetMode="Externa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7" Type="http://schemas.openxmlformats.org/officeDocument/2006/relationships/hyperlink" Target="https://youtu.be/oLLG-1JGNPQ" TargetMode="External"/><Relationship Id="rId12" Type="http://schemas.openxmlformats.org/officeDocument/2006/relationships/image" Target="../media/image3.png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hyperlink" Target="https://youtu.be/RNb8J97aBSM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youtu.be/GTsh3Masha4" TargetMode="External"/><Relationship Id="rId10" Type="http://schemas.openxmlformats.org/officeDocument/2006/relationships/image" Target="../media/image1.png"/><Relationship Id="rId4" Type="http://schemas.openxmlformats.org/officeDocument/2006/relationships/hyperlink" Target="https://youtu.be/IwPebovohlo" TargetMode="External"/><Relationship Id="rId9" Type="http://schemas.openxmlformats.org/officeDocument/2006/relationships/hyperlink" Target="https://youtu.be/acQoGcwN9W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9854" y="457345"/>
            <a:ext cx="6276109" cy="900401"/>
          </a:xfrm>
        </p:spPr>
        <p:txBody>
          <a:bodyPr>
            <a:normAutofit fontScale="90000"/>
          </a:bodyPr>
          <a:lstStyle/>
          <a:p>
            <a:r>
              <a:rPr lang="en-GB" u="sng" dirty="0" smtClean="0"/>
              <a:t>RWI Phonics </a:t>
            </a:r>
            <a:endParaRPr lang="en-GB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6073" y="1482436"/>
            <a:ext cx="9144000" cy="4461163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n-GB" b="1" u="sng" dirty="0" smtClean="0"/>
              <a:t>Set 1</a:t>
            </a:r>
          </a:p>
          <a:p>
            <a:pPr algn="l"/>
            <a:r>
              <a:rPr lang="en-GB" dirty="0" smtClean="0"/>
              <a:t>If you are in </a:t>
            </a:r>
            <a:r>
              <a:rPr lang="en-GB" b="1" dirty="0" smtClean="0"/>
              <a:t>Group 1B,1C and </a:t>
            </a:r>
            <a:r>
              <a:rPr lang="en-GB" b="1" dirty="0" smtClean="0">
                <a:solidFill>
                  <a:srgbClr val="FF0000"/>
                </a:solidFill>
              </a:rPr>
              <a:t>Red group </a:t>
            </a:r>
            <a:r>
              <a:rPr lang="en-GB" dirty="0" smtClean="0"/>
              <a:t>for Phonics please use the following links for your RWI lessons. </a:t>
            </a:r>
          </a:p>
          <a:p>
            <a:pPr algn="l"/>
            <a:r>
              <a:rPr lang="en-GB" dirty="0" smtClean="0"/>
              <a:t>Set 1 Phonics links:</a:t>
            </a:r>
          </a:p>
          <a:p>
            <a:pPr algn="l"/>
            <a:r>
              <a:rPr lang="en-GB" dirty="0" smtClean="0"/>
              <a:t>Speed sounds: </a:t>
            </a:r>
            <a:r>
              <a:rPr lang="en-GB" dirty="0" smtClean="0">
                <a:hlinkClick r:id="rId4"/>
              </a:rPr>
              <a:t>https://youtu.be/IwPebovohlo</a:t>
            </a:r>
            <a:endParaRPr lang="en-GB" dirty="0" smtClean="0"/>
          </a:p>
          <a:p>
            <a:pPr algn="l"/>
            <a:r>
              <a:rPr lang="en-GB" dirty="0" smtClean="0"/>
              <a:t>Word time: </a:t>
            </a:r>
            <a:r>
              <a:rPr lang="en-GB" dirty="0" smtClean="0">
                <a:hlinkClick r:id="rId5"/>
              </a:rPr>
              <a:t>https://youtu.be/GTsh3Masha4</a:t>
            </a:r>
            <a:endParaRPr lang="en-GB" dirty="0" smtClean="0"/>
          </a:p>
          <a:p>
            <a:pPr algn="l"/>
            <a:r>
              <a:rPr lang="en-GB" dirty="0" smtClean="0"/>
              <a:t>Spelling: </a:t>
            </a:r>
            <a:r>
              <a:rPr lang="en-GB" dirty="0" smtClean="0">
                <a:hlinkClick r:id="rId6"/>
              </a:rPr>
              <a:t>https://youtu.be/RNb8J97aBSM</a:t>
            </a:r>
            <a:endParaRPr lang="en-GB" dirty="0" smtClean="0"/>
          </a:p>
          <a:p>
            <a:pPr algn="l"/>
            <a:endParaRPr lang="en-GB" dirty="0" smtClean="0"/>
          </a:p>
          <a:p>
            <a:pPr algn="l"/>
            <a:r>
              <a:rPr lang="en-GB" b="1" u="sng" dirty="0" smtClean="0"/>
              <a:t>Set 3</a:t>
            </a:r>
          </a:p>
          <a:p>
            <a:pPr algn="l"/>
            <a:r>
              <a:rPr lang="en-GB" dirty="0" smtClean="0"/>
              <a:t>If you are in </a:t>
            </a:r>
            <a:r>
              <a:rPr lang="en-GB" b="1" dirty="0" smtClean="0">
                <a:solidFill>
                  <a:srgbClr val="0070C0"/>
                </a:solidFill>
              </a:rPr>
              <a:t>Blue group </a:t>
            </a:r>
            <a:r>
              <a:rPr lang="en-GB" dirty="0" smtClean="0"/>
              <a:t>for Phonics please use the following links for our RWI lessons.</a:t>
            </a:r>
          </a:p>
          <a:p>
            <a:pPr algn="l"/>
            <a:r>
              <a:rPr lang="en-GB" dirty="0" smtClean="0"/>
              <a:t>Set 3 Phonics links:</a:t>
            </a:r>
          </a:p>
          <a:p>
            <a:pPr algn="l"/>
            <a:r>
              <a:rPr lang="en-GB" dirty="0" smtClean="0"/>
              <a:t>Speed sounds: </a:t>
            </a:r>
            <a:r>
              <a:rPr lang="en-GB" dirty="0" smtClean="0">
                <a:hlinkClick r:id="rId7"/>
              </a:rPr>
              <a:t>https://youtu.be/oLLG-1JGNPQ</a:t>
            </a:r>
            <a:endParaRPr lang="en-GB" dirty="0" smtClean="0"/>
          </a:p>
          <a:p>
            <a:pPr algn="l"/>
            <a:r>
              <a:rPr lang="en-GB" dirty="0" smtClean="0"/>
              <a:t>Spelling: </a:t>
            </a:r>
            <a:r>
              <a:rPr lang="en-GB" dirty="0" smtClean="0">
                <a:hlinkClick r:id="rId8"/>
              </a:rPr>
              <a:t>https://youtu.be/J7aha_HAjoM</a:t>
            </a:r>
            <a:endParaRPr lang="en-GB" dirty="0" smtClean="0"/>
          </a:p>
          <a:p>
            <a:pPr algn="l"/>
            <a:r>
              <a:rPr lang="en-GB" dirty="0" smtClean="0"/>
              <a:t>Hold a sentence: </a:t>
            </a:r>
            <a:r>
              <a:rPr lang="en-GB" dirty="0" smtClean="0">
                <a:hlinkClick r:id="rId9"/>
              </a:rPr>
              <a:t>https://youtu.be/acQoGcwN9WM</a:t>
            </a:r>
            <a:endParaRPr lang="en-GB" dirty="0" smtClean="0"/>
          </a:p>
          <a:p>
            <a:pPr algn="l"/>
            <a:endParaRPr lang="en-GB" dirty="0" smtClean="0"/>
          </a:p>
          <a:p>
            <a:pPr algn="l"/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4748" y="457345"/>
            <a:ext cx="1704975" cy="8286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575963" y="219941"/>
            <a:ext cx="1571625" cy="12001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8466331" y="2266209"/>
            <a:ext cx="2076978" cy="1547812"/>
          </a:xfrm>
          <a:prstGeom prst="rect">
            <a:avLst/>
          </a:prstGeom>
        </p:spPr>
      </p:pic>
      <p:pic>
        <p:nvPicPr>
          <p:cNvPr id="9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13"/>
          <a:stretch>
            <a:fillRect/>
          </a:stretch>
        </p:blipFill>
        <p:spPr>
          <a:xfrm>
            <a:off x="9802091" y="533399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1134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7865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90</Words>
  <Application>Microsoft Office PowerPoint</Application>
  <PresentationFormat>Widescreen</PresentationFormat>
  <Paragraphs>14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RWI Phonics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RWI Phonics</dc:title>
  <dc:creator>Mrs Campion</dc:creator>
  <cp:lastModifiedBy>Mrs Campion</cp:lastModifiedBy>
  <cp:revision>11</cp:revision>
  <dcterms:created xsi:type="dcterms:W3CDTF">2021-01-05T11:06:35Z</dcterms:created>
  <dcterms:modified xsi:type="dcterms:W3CDTF">2021-01-05T15:19:15Z</dcterms:modified>
</cp:coreProperties>
</file>