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2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3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5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1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7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4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C45F-CD3A-4DAC-BA5E-7CE3458C8577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DA82-75C5-4CCF-BD09-AA2FDB89F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935" y="213300"/>
            <a:ext cx="6417128" cy="652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1</a:t>
            </a:r>
            <a:endParaRPr lang="en-GB" sz="3200" b="1" u="sn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2950" y="13652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15" y="0"/>
            <a:ext cx="5743507" cy="681609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0150" y="2441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58" y="95794"/>
            <a:ext cx="6243444" cy="651095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4925" y="1851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323" y="226423"/>
            <a:ext cx="5295166" cy="65342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6325" y="1603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099" y="1690688"/>
            <a:ext cx="7162801" cy="4537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r>
              <a:rPr lang="en-GB" dirty="0" smtClean="0"/>
              <a:t>for </a:t>
            </a:r>
            <a:r>
              <a:rPr lang="en-GB" dirty="0" smtClean="0"/>
              <a:t>Lesson 1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5022" y="784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for Lesson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</cp:revision>
  <dcterms:created xsi:type="dcterms:W3CDTF">2020-09-23T08:15:49Z</dcterms:created>
  <dcterms:modified xsi:type="dcterms:W3CDTF">2021-01-06T07:28:52Z</dcterms:modified>
</cp:coreProperties>
</file>