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2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3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3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8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7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2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8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2576-508A-4934-84EB-24C3FC599BDC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4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dictionary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349251"/>
            <a:ext cx="9144000" cy="2387600"/>
          </a:xfrm>
        </p:spPr>
        <p:txBody>
          <a:bodyPr/>
          <a:lstStyle/>
          <a:p>
            <a:r>
              <a:rPr lang="en-GB" dirty="0" smtClean="0"/>
              <a:t>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2881036"/>
            <a:ext cx="9144000" cy="2439399"/>
          </a:xfrm>
        </p:spPr>
        <p:txBody>
          <a:bodyPr>
            <a:normAutofit/>
          </a:bodyPr>
          <a:lstStyle/>
          <a:p>
            <a:r>
              <a:rPr lang="en-GB" b="1" dirty="0" smtClean="0"/>
              <a:t>DATE</a:t>
            </a:r>
          </a:p>
          <a:p>
            <a:endParaRPr lang="en-GB" b="1" dirty="0" smtClean="0"/>
          </a:p>
          <a:p>
            <a:r>
              <a:rPr lang="en-GB" b="1" dirty="0" smtClean="0"/>
              <a:t>The Kraken</a:t>
            </a:r>
          </a:p>
          <a:p>
            <a:r>
              <a:rPr lang="en-GB" dirty="0" smtClean="0"/>
              <a:t>by Alfred Lord Tennyson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" y="362326"/>
            <a:ext cx="1968107" cy="1994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8149" b="-1"/>
          <a:stretch/>
        </p:blipFill>
        <p:spPr>
          <a:xfrm>
            <a:off x="9396413" y="5598926"/>
            <a:ext cx="2543174" cy="1068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1" y="156093"/>
            <a:ext cx="2017393" cy="1386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648325"/>
            <a:ext cx="2602149" cy="1019175"/>
          </a:xfrm>
          <a:prstGeom prst="rect">
            <a:avLst/>
          </a:prstGeom>
        </p:spPr>
      </p:pic>
      <p:pic>
        <p:nvPicPr>
          <p:cNvPr id="1026" name="Picture 2" descr="The Kraken-By Alfred Lord Tennyson - The Kraken - Movell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26" y="1964310"/>
            <a:ext cx="2343927" cy="29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926" y="1228156"/>
            <a:ext cx="69755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</a:rPr>
              <a:t>The Kraken </a:t>
            </a:r>
            <a:endParaRPr lang="en-GB" b="1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Below the thunders of the upper deep,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Far</a:t>
            </a:r>
            <a:r>
              <a:rPr lang="en-GB" dirty="0">
                <a:solidFill>
                  <a:srgbClr val="000000"/>
                </a:solidFill>
              </a:rPr>
              <a:t>, far beneath in the abysmal sea,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His </a:t>
            </a:r>
            <a:r>
              <a:rPr lang="en-GB" dirty="0">
                <a:solidFill>
                  <a:srgbClr val="000000"/>
                </a:solidFill>
              </a:rPr>
              <a:t>ancient, dreamless, uninvaded sleep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The </a:t>
            </a:r>
            <a:r>
              <a:rPr lang="en-GB" dirty="0">
                <a:solidFill>
                  <a:srgbClr val="000000"/>
                </a:solidFill>
              </a:rPr>
              <a:t>Kraken </a:t>
            </a:r>
            <a:r>
              <a:rPr lang="en-GB" dirty="0" err="1">
                <a:solidFill>
                  <a:srgbClr val="000000"/>
                </a:solidFill>
              </a:rPr>
              <a:t>sleepeth</a:t>
            </a:r>
            <a:r>
              <a:rPr lang="en-GB" dirty="0">
                <a:solidFill>
                  <a:srgbClr val="000000"/>
                </a:solidFill>
              </a:rPr>
              <a:t>: faintest </a:t>
            </a:r>
            <a:r>
              <a:rPr lang="en-GB" dirty="0" err="1">
                <a:solidFill>
                  <a:srgbClr val="000000"/>
                </a:solidFill>
              </a:rPr>
              <a:t>sunlights</a:t>
            </a:r>
            <a:r>
              <a:rPr lang="en-GB" dirty="0">
                <a:solidFill>
                  <a:srgbClr val="000000"/>
                </a:solidFill>
              </a:rPr>
              <a:t> flee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About </a:t>
            </a:r>
            <a:r>
              <a:rPr lang="en-GB" dirty="0">
                <a:solidFill>
                  <a:srgbClr val="000000"/>
                </a:solidFill>
              </a:rPr>
              <a:t>his shadowy sides; above him swell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Huge </a:t>
            </a:r>
            <a:r>
              <a:rPr lang="en-GB" dirty="0">
                <a:solidFill>
                  <a:srgbClr val="000000"/>
                </a:solidFill>
              </a:rPr>
              <a:t>sponges of millennial growth and height;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And </a:t>
            </a:r>
            <a:r>
              <a:rPr lang="en-GB" dirty="0">
                <a:solidFill>
                  <a:srgbClr val="000000"/>
                </a:solidFill>
              </a:rPr>
              <a:t>far away into the sickly light,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From </a:t>
            </a:r>
            <a:r>
              <a:rPr lang="en-GB" dirty="0">
                <a:solidFill>
                  <a:srgbClr val="000000"/>
                </a:solidFill>
              </a:rPr>
              <a:t>many a wondrous grot and secret cell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Unnumbered </a:t>
            </a:r>
            <a:r>
              <a:rPr lang="en-GB" dirty="0">
                <a:solidFill>
                  <a:srgbClr val="000000"/>
                </a:solidFill>
              </a:rPr>
              <a:t>and enormous </a:t>
            </a:r>
            <a:r>
              <a:rPr lang="en-GB" dirty="0" err="1">
                <a:solidFill>
                  <a:srgbClr val="000000"/>
                </a:solidFill>
              </a:rPr>
              <a:t>polypi</a:t>
            </a:r>
            <a:r>
              <a:rPr lang="en-GB" dirty="0">
                <a:solidFill>
                  <a:srgbClr val="000000"/>
                </a:solidFill>
              </a:rPr>
              <a:t>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Winnow </a:t>
            </a:r>
            <a:r>
              <a:rPr lang="en-GB" dirty="0">
                <a:solidFill>
                  <a:srgbClr val="000000"/>
                </a:solidFill>
              </a:rPr>
              <a:t>with giant arms the slumbering green.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There </a:t>
            </a:r>
            <a:r>
              <a:rPr lang="en-GB" dirty="0">
                <a:solidFill>
                  <a:srgbClr val="000000"/>
                </a:solidFill>
              </a:rPr>
              <a:t>hath he lain for ages, and will lie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Battening </a:t>
            </a:r>
            <a:r>
              <a:rPr lang="en-GB" dirty="0">
                <a:solidFill>
                  <a:srgbClr val="000000"/>
                </a:solidFill>
              </a:rPr>
              <a:t>upon huge sea worms in his sleep,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Until </a:t>
            </a:r>
            <a:r>
              <a:rPr lang="en-GB" dirty="0">
                <a:solidFill>
                  <a:srgbClr val="000000"/>
                </a:solidFill>
              </a:rPr>
              <a:t>the latter fire shall heat the deep;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Then </a:t>
            </a:r>
            <a:r>
              <a:rPr lang="en-GB" dirty="0">
                <a:solidFill>
                  <a:srgbClr val="000000"/>
                </a:solidFill>
              </a:rPr>
              <a:t>once by man and angels to be seen, 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In </a:t>
            </a:r>
            <a:r>
              <a:rPr lang="en-GB" dirty="0">
                <a:solidFill>
                  <a:srgbClr val="000000"/>
                </a:solidFill>
              </a:rPr>
              <a:t>roaring he shall rise and on the surface die. </a:t>
            </a:r>
            <a:endParaRPr lang="en-GB" dirty="0" smtClean="0">
              <a:solidFill>
                <a:srgbClr val="000000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by Alfred Lord Tennyson </a:t>
            </a:r>
            <a:endParaRPr lang="en-GB" b="1" dirty="0"/>
          </a:p>
        </p:txBody>
      </p:sp>
      <p:pic>
        <p:nvPicPr>
          <p:cNvPr id="4" name="Picture 2" descr="The Kraken-By Alfred Lord Tennyson - The Kraken - Movel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400" y="213887"/>
            <a:ext cx="2343927" cy="292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011" y="304800"/>
            <a:ext cx="472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 reading the poem below. You can click here too to listen to me it reading it you!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7583" y="1756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19" y="426719"/>
            <a:ext cx="10371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Activity 1</a:t>
            </a:r>
          </a:p>
          <a:p>
            <a:endParaRPr lang="en-GB" dirty="0"/>
          </a:p>
          <a:p>
            <a:r>
              <a:rPr lang="en-GB" dirty="0"/>
              <a:t>Highlight any words you don’t know. Use a dictionary to look them up or discuss them with an adult. </a:t>
            </a:r>
            <a:r>
              <a:rPr lang="en-GB" dirty="0" smtClean="0"/>
              <a:t>Click here to access the </a:t>
            </a:r>
            <a:r>
              <a:rPr lang="en-GB" dirty="0"/>
              <a:t>online dictionary </a:t>
            </a:r>
            <a:r>
              <a:rPr lang="en-GB" dirty="0">
                <a:hlinkClick r:id="rId4"/>
              </a:rPr>
              <a:t>https://www.dictionary.com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Draw an image to go alongside the new word that you have learned to help you remember the definition.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63142" y="2654753"/>
            <a:ext cx="487363" cy="487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19" y="2672851"/>
            <a:ext cx="6896100" cy="3114675"/>
          </a:xfrm>
          <a:prstGeom prst="rect">
            <a:avLst/>
          </a:prstGeom>
        </p:spPr>
      </p:pic>
      <p:pic>
        <p:nvPicPr>
          <p:cNvPr id="2050" name="Picture 2" descr="Abject (adj.): extremely bad, unpleasant, and degrading. – SAT ... - ClipArt  Best - ClipArt Be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12" y="2739137"/>
            <a:ext cx="1177037" cy="12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19" y="426719"/>
            <a:ext cx="1037190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Activity 2</a:t>
            </a:r>
          </a:p>
          <a:p>
            <a:endParaRPr lang="en-GB" dirty="0" smtClean="0"/>
          </a:p>
          <a:p>
            <a:r>
              <a:rPr lang="en-GB" dirty="0" smtClean="0"/>
              <a:t>Practise </a:t>
            </a:r>
            <a:r>
              <a:rPr lang="en-GB" dirty="0"/>
              <a:t>your handwriting by copying out several lines of the poem as neatly as you can using a joined style. Try to choose a good pen and ensure you are sitting correctly at a table to do this. Warm up by practising with these joins: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Please share any examples of your handwriting with me on our class discussion page!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</p:txBody>
      </p:sp>
      <p:pic>
        <p:nvPicPr>
          <p:cNvPr id="1026" name="Picture 2" descr="https://attachments.office.net/owa/downingl%40lostockgralam.cheshire.sch.uk/service.svc/s/GetAttachmentThumbnail?id=AAMkADllYWU4NmMwLTkwOTItNDgxMy04ZTY5LTc0MTNhMjJlNjJkZQBGAAAAAAC%2Fn5rxJXVLQJTVtvaMs%2FdyBwDjLKycbJFcT616UjT3iPDIAAAAAAENAADjLKycbJFcT616UjT3iPDIAAXRtj20AAABEgAQAP4VtzUOSCVNgplvY0BNza0%3D&amp;thumbnailType=2&amp;owa=outlook.office.com&amp;scriptVer=20200914002.04&amp;X-OWA-CANARY=MFBxS_vzVE-jkABdoSQJrXA27OGbXdgYCTDflav2jRTOWT6CyrX0tAMcDi_xBZqIPNb-_cSf6zw.&amp;token=eyJhbGciOiJSUzI1NiIsImtpZCI6IjU2MzU4ODUyMzRCOTI1MkRERTAwNTc2NkQ5RDlGMjc2NTY1RjYzRTIiLCJ0eXAiOiJKV1QiLCJ4NXQiOiJWaldJVWpTNUpTM2VBRmRtMmRueWRsWmZZLUkifQ.eyJvcmlnaW4iOiJodHRwczovL291dGxvb2sub2ZmaWNlLmNvbSIsInVjIjoiMmQyYWZmOTBjOWI2NGUyNDg1ZTA4YjI2MzBmN2I1ZjgiLCJ2ZXIiOiJFeGNoYW5nZS5DYWxsYmFjay5WMSIsImFwcGN0eHNlbmRlciI6Ik93YURvd25sb2FkQGM5YmM3YWFiLTYyMTQtNGM0ZC04OWZkLTUzNmVkYzMyZThhNCIsImlzc3JpbmciOiJXVyIsImFwcGN0eCI6IntcIm1zZXhjaHByb3RcIjpcIm93YVwiLFwicHJpbWFyeXNpZFwiOlwiUy0xLTUtMjEtMTIwODgxMDU1My0zOTM4Nzk3OTIzLTEwODE5MzE0NjYtMzAxNTU3NVwiLFwicHVpZFwiOlwiMTE1Mzk3NzAyNTIwNzI5MDc4MFwiLFwib2lkXCI6XCIwYjk1ZGE0OS1mZGI2LTQzMDctODA1OC1lMDBmNjZmYjI3MjlcIixcInNjb3BlXCI6XCJPd2FEb3dubG9hZFwifSIsIm5iZiI6MTYwMDYzMDE3NiwiZXhwIjoxNjAwNjMwNzc2LCJpc3MiOiIwMDAwMDAwMi0wMDAwLTBmZjEtY2UwMC0wMDAwMDAwMDAwMDBAYzliYzdhYWItNjIxNC00YzRkLTg5ZmQtNTM2ZWRjMzJlOGE0IiwiYXVkIjoiMDAwMDAwMDItMDAwMC0wZmYxLWNlMDAtMDAwMDAwMDAwMDAwL2F0dGFjaG1lbnRzLm9mZmljZS5uZXRAYzliYzdhYWItNjIxNC00YzRkLTg5ZmQtNTM2ZWRjMzJlOGE0IiwiaGFwcCI6Im93YSJ9.rFmZ8QafGv1PaIbK8iHL63v8wZnNkduzrjkDg1jbs1h8wZjZQ_oAB5QyCG7P2F76ncUFpuLVOn1xSa5VFhkI_Fl1pzIlwN3zJq13JEBU_LIIr8Fs0EfWrAVLVhaN62UU3fZ8m90MzXNCW1GCzLS26rB2W63Orwc8WLxu4oXxsvEcqlA2dTVZXcAhrK_zSWFXldJEDL_MxlMNIpwOuCNGSkgb_ACKsouFRgbhPi151EVs2tvopgussuh9M2YuHuq9rZrsD0NWY0vMQpvF03I_BFtUIqsFxxoV-JBbanQ0teoALxkKqUojWb1MhLxPTXvbQgKVKtX3cZKCCpQtb65NUQ&amp;animation=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4850" r="7602" b="8559"/>
          <a:stretch/>
        </p:blipFill>
        <p:spPr bwMode="auto">
          <a:xfrm rot="16200000">
            <a:off x="2931459" y="-349628"/>
            <a:ext cx="2752166" cy="759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9720" y="23310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War Poetry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enjoy listening to </a:t>
            </a:r>
            <a:r>
              <a:rPr lang="en-US" dirty="0" err="1"/>
              <a:t>Mrs</a:t>
            </a:r>
            <a:r>
              <a:rPr lang="en-US" dirty="0"/>
              <a:t> </a:t>
            </a:r>
            <a:r>
              <a:rPr lang="en-US" dirty="0" err="1"/>
              <a:t>Whittingham</a:t>
            </a:r>
            <a:r>
              <a:rPr lang="en-US" dirty="0"/>
              <a:t> read 'In Flanders Fields' by John McCrae</a:t>
            </a:r>
            <a:endParaRPr lang="en-GB" dirty="0"/>
          </a:p>
        </p:txBody>
      </p:sp>
      <p:pic>
        <p:nvPicPr>
          <p:cNvPr id="4" name="In Flanders Fiel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8" y="48625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1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284</Words>
  <Application>Microsoft Office PowerPoint</Application>
  <PresentationFormat>Widescreen</PresentationFormat>
  <Paragraphs>54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English</vt:lpstr>
      <vt:lpstr>PowerPoint Presentation</vt:lpstr>
      <vt:lpstr>PowerPoint Presentation</vt:lpstr>
      <vt:lpstr>PowerPoint Presentation</vt:lpstr>
      <vt:lpstr>War Poetry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Downing</dc:creator>
  <cp:lastModifiedBy>home</cp:lastModifiedBy>
  <cp:revision>44</cp:revision>
  <dcterms:created xsi:type="dcterms:W3CDTF">2020-07-13T10:58:18Z</dcterms:created>
  <dcterms:modified xsi:type="dcterms:W3CDTF">2021-01-05T16:46:22Z</dcterms:modified>
</cp:coreProperties>
</file>