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64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9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microsoft.com/office/2007/relationships/media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Date: </a:t>
            </a:r>
            <a:r>
              <a:rPr lang="en-GB" dirty="0"/>
              <a:t>06.01.21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Lesson 1</a:t>
            </a:r>
          </a:p>
          <a:p>
            <a:r>
              <a:rPr lang="en-GB" b="1" dirty="0"/>
              <a:t>Multiples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F296-28C3-4AC0-BE26-C0678764B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78" t="12816" r="49999" b="12424"/>
          <a:stretch/>
        </p:blipFill>
        <p:spPr>
          <a:xfrm>
            <a:off x="728063" y="399921"/>
            <a:ext cx="5223557" cy="6046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554584" y="52004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632168" y="2358484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47F666-9ECF-4FED-AD50-0015203326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44.20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4768" y="4351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3653D-B869-47EE-B4D2-4CAEC40947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52" t="12864" r="15595" b="12528"/>
          <a:stretch/>
        </p:blipFill>
        <p:spPr>
          <a:xfrm>
            <a:off x="914400" y="263284"/>
            <a:ext cx="5326743" cy="6331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25185" y="168809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498E-6087-4F78-A25F-9DC32FB29D6E}"/>
              </a:ext>
            </a:extLst>
          </p:cNvPr>
          <p:cNvSpPr txBox="1"/>
          <p:nvPr/>
        </p:nvSpPr>
        <p:spPr>
          <a:xfrm>
            <a:off x="6825185" y="4010527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B.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2B3230-CBBF-43F1-8371-33307D7C8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1238" y="2562874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D716F2-A2EA-4646-937A-514F407AA8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1238" y="4885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020004" y="4885263"/>
            <a:ext cx="383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020004" y="2213901"/>
            <a:ext cx="383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AF87BD-1F6C-4FD8-A8EA-0B4E8FF9ABD8}"/>
              </a:ext>
            </a:extLst>
          </p:cNvPr>
          <p:cNvGrpSpPr/>
          <p:nvPr/>
        </p:nvGrpSpPr>
        <p:grpSpPr>
          <a:xfrm>
            <a:off x="333828" y="711199"/>
            <a:ext cx="7082971" cy="5167087"/>
            <a:chOff x="333828" y="711199"/>
            <a:chExt cx="7082971" cy="51670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20263F4-C032-45DD-9854-3B1800DF3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25" t="7726" r="39880" b="12752"/>
            <a:stretch/>
          </p:blipFill>
          <p:spPr>
            <a:xfrm>
              <a:off x="333828" y="711199"/>
              <a:ext cx="7082971" cy="51670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A8E7C2-4466-4E57-A0B9-B5ACFD9BBC8D}"/>
                </a:ext>
              </a:extLst>
            </p:cNvPr>
            <p:cNvSpPr/>
            <p:nvPr/>
          </p:nvSpPr>
          <p:spPr>
            <a:xfrm>
              <a:off x="4242216" y="711199"/>
              <a:ext cx="3174583" cy="10797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4065DC-4266-4644-BE3C-EA96253AB415}"/>
                </a:ext>
              </a:extLst>
            </p:cNvPr>
            <p:cNvSpPr/>
            <p:nvPr/>
          </p:nvSpPr>
          <p:spPr>
            <a:xfrm>
              <a:off x="4604515" y="1689246"/>
              <a:ext cx="2812283" cy="1248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F96167-20F0-4887-A66B-96A78BE5937E}"/>
                </a:ext>
              </a:extLst>
            </p:cNvPr>
            <p:cNvSpPr/>
            <p:nvPr/>
          </p:nvSpPr>
          <p:spPr>
            <a:xfrm>
              <a:off x="512201" y="4242216"/>
              <a:ext cx="3730015" cy="152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4C6E41-424B-4D68-BADD-842BA9E97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1714" y="3255403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C9F1DF-4B75-47CC-B565-2F110687CA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676.9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6133" y="5791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A18AA1-981D-4E27-A9C1-A4395E4F4B8F}"/>
              </a:ext>
            </a:extLst>
          </p:cNvPr>
          <p:cNvGrpSpPr/>
          <p:nvPr/>
        </p:nvGrpSpPr>
        <p:grpSpPr>
          <a:xfrm>
            <a:off x="622109" y="780341"/>
            <a:ext cx="6693091" cy="5065287"/>
            <a:chOff x="622109" y="780342"/>
            <a:chExt cx="6219371" cy="4593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368857-A8DD-457D-A935-F829B9769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843" t="21128" r="22976" b="23185"/>
            <a:stretch/>
          </p:blipFill>
          <p:spPr>
            <a:xfrm>
              <a:off x="622109" y="780342"/>
              <a:ext cx="6219371" cy="45935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D7FB4D-4B87-4247-B718-75D0BC813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050" t="36283" r="60021" b="57913"/>
            <a:stretch/>
          </p:blipFill>
          <p:spPr>
            <a:xfrm>
              <a:off x="646823" y="4912257"/>
              <a:ext cx="437152" cy="461665"/>
            </a:xfrm>
            <a:prstGeom prst="ellipse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B103F1-1C2C-41E8-8445-05435257F4D3}"/>
              </a:ext>
            </a:extLst>
          </p:cNvPr>
          <p:cNvSpPr txBox="1"/>
          <p:nvPr/>
        </p:nvSpPr>
        <p:spPr>
          <a:xfrm>
            <a:off x="8020004" y="4885263"/>
            <a:ext cx="3838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3C9D7-1C01-4926-A25E-39D6D11EF68A}"/>
              </a:ext>
            </a:extLst>
          </p:cNvPr>
          <p:cNvSpPr txBox="1"/>
          <p:nvPr/>
        </p:nvSpPr>
        <p:spPr>
          <a:xfrm>
            <a:off x="7583905" y="2505670"/>
            <a:ext cx="429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5827A4-04DA-4368-B228-214EFCE8B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8270" y="3775692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EC0C4A-3D7F-4E37-BFC3-7AE485E66A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9488" y="5772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BD0B4-8194-43CB-AD19-ED11A10CC4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98" t="30147" r="14419" b="17833"/>
          <a:stretch/>
        </p:blipFill>
        <p:spPr>
          <a:xfrm>
            <a:off x="622109" y="1176175"/>
            <a:ext cx="7879444" cy="4505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0C957-5B3B-46C3-9BDB-1CE6F6653D6F}"/>
              </a:ext>
            </a:extLst>
          </p:cNvPr>
          <p:cNvSpPr txBox="1"/>
          <p:nvPr/>
        </p:nvSpPr>
        <p:spPr>
          <a:xfrm>
            <a:off x="480834" y="6101073"/>
            <a:ext cx="665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60891-6B81-4C33-B04B-B7F959CEE329}"/>
              </a:ext>
            </a:extLst>
          </p:cNvPr>
          <p:cNvSpPr txBox="1"/>
          <p:nvPr/>
        </p:nvSpPr>
        <p:spPr>
          <a:xfrm>
            <a:off x="622109" y="231421"/>
            <a:ext cx="590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sound button if you would like the questions read to you.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C4A7BD-D65A-4577-9E21-59030E58E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2118" y="182703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F56F69-230C-415A-9102-B0AFC00D67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980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6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D746F-862B-4781-AD19-C725B68B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11" t="22608" r="15625" b="39697"/>
          <a:stretch/>
        </p:blipFill>
        <p:spPr>
          <a:xfrm>
            <a:off x="576941" y="2563587"/>
            <a:ext cx="7242585" cy="3272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0A112B-224A-4333-B7C0-8113932CF4F3}"/>
              </a:ext>
            </a:extLst>
          </p:cNvPr>
          <p:cNvSpPr txBox="1"/>
          <p:nvPr/>
        </p:nvSpPr>
        <p:spPr>
          <a:xfrm>
            <a:off x="558819" y="518732"/>
            <a:ext cx="670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Only try this question if you are feeling confident </a:t>
            </a:r>
            <a:r>
              <a:rPr lang="en-GB" sz="2400" dirty="0">
                <a:sym typeface="Wingdings" panose="05000000000000000000" pitchFamily="2" charset="2"/>
              </a:rPr>
              <a:t>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580648" y="4925319"/>
            <a:ext cx="303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to the next slide to see the answer.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8301659" y="2883998"/>
            <a:ext cx="359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074D33-DE5B-4D50-9A4D-4A86F0D41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3052" y="3894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2C2C3-9EF1-413E-A027-CE499EB5AD21}"/>
              </a:ext>
            </a:extLst>
          </p:cNvPr>
          <p:cNvSpPr txBox="1"/>
          <p:nvPr/>
        </p:nvSpPr>
        <p:spPr>
          <a:xfrm>
            <a:off x="824902" y="920621"/>
            <a:ext cx="80192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Multiples of 4: </a:t>
            </a:r>
            <a:r>
              <a:rPr lang="en-GB" sz="3200" dirty="0">
                <a:solidFill>
                  <a:srgbClr val="FF0000"/>
                </a:solidFill>
              </a:rPr>
              <a:t>4, 8, 12, 16, 20, 24…</a:t>
            </a:r>
          </a:p>
          <a:p>
            <a:r>
              <a:rPr lang="en-GB" sz="3200" dirty="0"/>
              <a:t>Multiples of 5: </a:t>
            </a:r>
            <a:r>
              <a:rPr lang="en-GB" sz="3200" dirty="0">
                <a:solidFill>
                  <a:srgbClr val="FF0000"/>
                </a:solidFill>
              </a:rPr>
              <a:t>5, 10, 15, 20, 25, 30…</a:t>
            </a:r>
          </a:p>
          <a:p>
            <a:r>
              <a:rPr lang="en-GB" sz="3200" dirty="0"/>
              <a:t>Multiples of 9: </a:t>
            </a:r>
            <a:r>
              <a:rPr lang="en-GB" sz="3200" dirty="0">
                <a:solidFill>
                  <a:srgbClr val="FF0000"/>
                </a:solidFill>
              </a:rPr>
              <a:t>9, 18, 27, 36, 45, 54…</a:t>
            </a:r>
          </a:p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200" dirty="0"/>
              <a:t>4 + 5 = 9 – TRUE </a:t>
            </a:r>
          </a:p>
          <a:p>
            <a:r>
              <a:rPr lang="en-GB" sz="3200" dirty="0"/>
              <a:t>8 +10 = 18 – TRUE</a:t>
            </a:r>
          </a:p>
          <a:p>
            <a:r>
              <a:rPr lang="en-GB" sz="3200" dirty="0"/>
              <a:t>12 + 20 = 32 – FALSE</a:t>
            </a:r>
          </a:p>
          <a:p>
            <a:r>
              <a:rPr lang="en-GB" sz="3200" dirty="0"/>
              <a:t>4 + 15 = 19 – FALSE</a:t>
            </a:r>
          </a:p>
          <a:p>
            <a:endParaRPr lang="en-GB" sz="3200" dirty="0"/>
          </a:p>
          <a:p>
            <a:r>
              <a:rPr lang="en-GB" sz="3200" dirty="0"/>
              <a:t>So, it is sometimes true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A918E2-7D3E-45E1-96CE-52E5F02A8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3703820"/>
            <a:ext cx="1379096" cy="13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6e6ca74e-b4f7-4601-85ac-67e42a279e9b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460e403-a353-4628-9222-e96d0f2ecf11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340</Words>
  <Application>Microsoft Office PowerPoint</Application>
  <PresentationFormat>Widescreen</PresentationFormat>
  <Paragraphs>38</Paragraphs>
  <Slides>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38</cp:revision>
  <dcterms:created xsi:type="dcterms:W3CDTF">2020-07-13T10:58:18Z</dcterms:created>
  <dcterms:modified xsi:type="dcterms:W3CDTF">2021-01-05T21:45:12Z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