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56" r:id="rId4"/>
    <p:sldId id="262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5972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468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13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834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2129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386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243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752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489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855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B6FFA-35BE-4976-AE8C-C4C8BBFC1463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427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B6FFA-35BE-4976-AE8C-C4C8BBFC1463}" type="datetimeFigureOut">
              <a:rPr lang="en-GB" smtClean="0"/>
              <a:t>05/01/2021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FA06B-1753-4588-8F49-59877436CA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108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hyperlink" Target="https://www.collinsdictionary.com/dictionary/english-thesaurus" TargetMode="Externa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025" y="349251"/>
            <a:ext cx="9144000" cy="2387600"/>
          </a:xfrm>
        </p:spPr>
        <p:txBody>
          <a:bodyPr/>
          <a:lstStyle/>
          <a:p>
            <a:r>
              <a:rPr lang="en-GB" dirty="0" smtClean="0"/>
              <a:t>      English</a:t>
            </a:r>
            <a:br>
              <a:rPr lang="en-GB" dirty="0" smtClean="0"/>
            </a:b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8149" b="-1"/>
          <a:stretch/>
        </p:blipFill>
        <p:spPr>
          <a:xfrm>
            <a:off x="9396413" y="5598926"/>
            <a:ext cx="2543174" cy="10685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5648325"/>
            <a:ext cx="2602149" cy="1019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9975" y="2798540"/>
            <a:ext cx="3667562" cy="38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7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93" y="574766"/>
            <a:ext cx="6881856" cy="62097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92249" y="870087"/>
            <a:ext cx="461674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/>
              <a:t>Thinking or talking task:</a:t>
            </a:r>
          </a:p>
          <a:p>
            <a:endParaRPr lang="en-GB" sz="2800" dirty="0"/>
          </a:p>
          <a:p>
            <a:r>
              <a:rPr lang="en-GB" sz="2800" dirty="0" smtClean="0"/>
              <a:t>Look </a:t>
            </a:r>
            <a:r>
              <a:rPr lang="en-GB" sz="2800" dirty="0"/>
              <a:t>at the image. What do you think this place is? </a:t>
            </a:r>
            <a:endParaRPr lang="en-GB" sz="2800" dirty="0" smtClean="0"/>
          </a:p>
          <a:p>
            <a:r>
              <a:rPr lang="en-GB" sz="2800" dirty="0" smtClean="0"/>
              <a:t>A </a:t>
            </a:r>
            <a:r>
              <a:rPr lang="en-GB" sz="2800" dirty="0"/>
              <a:t>museum of delightful things, a factory, a hot-air balloon </a:t>
            </a:r>
            <a:r>
              <a:rPr lang="en-GB" sz="2800" dirty="0" smtClean="0"/>
              <a:t>station or something else? </a:t>
            </a:r>
          </a:p>
          <a:p>
            <a:endParaRPr lang="en-GB" sz="2800" dirty="0"/>
          </a:p>
          <a:p>
            <a:r>
              <a:rPr lang="en-GB" sz="2800" dirty="0" smtClean="0"/>
              <a:t>If </a:t>
            </a:r>
            <a:r>
              <a:rPr lang="en-GB" sz="2800" dirty="0"/>
              <a:t>you were approaching this building, what could you see</a:t>
            </a:r>
            <a:r>
              <a:rPr lang="en-GB" sz="2800" dirty="0" smtClean="0"/>
              <a:t>?</a:t>
            </a:r>
            <a:endParaRPr lang="en-GB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52549" y="174171"/>
            <a:ext cx="5050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Wednesday 6</a:t>
            </a:r>
            <a:r>
              <a:rPr lang="en-GB" baseline="30000" dirty="0" smtClean="0"/>
              <a:t>th</a:t>
            </a:r>
            <a:r>
              <a:rPr lang="en-GB" dirty="0" smtClean="0"/>
              <a:t> January</a:t>
            </a:r>
            <a:endParaRPr lang="en-GB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9251" y="3310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48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68446" y="310393"/>
            <a:ext cx="5243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Use your senses create your own noun phrases:</a:t>
            </a:r>
            <a:endParaRPr lang="en-GB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7569" y="1303429"/>
            <a:ext cx="5454463" cy="53773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8446" y="763398"/>
            <a:ext cx="584712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See</a:t>
            </a:r>
          </a:p>
          <a:p>
            <a:r>
              <a:rPr lang="en-GB" dirty="0" smtClean="0"/>
              <a:t>-brightly coloured balloons floating in the sky</a:t>
            </a:r>
          </a:p>
          <a:p>
            <a:endParaRPr lang="en-GB" dirty="0" smtClean="0"/>
          </a:p>
          <a:p>
            <a:r>
              <a:rPr lang="en-GB" dirty="0"/>
              <a:t>-</a:t>
            </a:r>
            <a:r>
              <a:rPr lang="en-GB" dirty="0" smtClean="0"/>
              <a:t>small, round windows set into the white walls</a:t>
            </a:r>
          </a:p>
          <a:p>
            <a:endParaRPr lang="en-GB" dirty="0" smtClean="0"/>
          </a:p>
          <a:p>
            <a:r>
              <a:rPr lang="en-GB" dirty="0" smtClean="0"/>
              <a:t>-</a:t>
            </a:r>
          </a:p>
          <a:p>
            <a:endParaRPr lang="en-GB" dirty="0" smtClean="0"/>
          </a:p>
          <a:p>
            <a:r>
              <a:rPr lang="en-GB" dirty="0" smtClean="0"/>
              <a:t>-</a:t>
            </a:r>
          </a:p>
          <a:p>
            <a:endParaRPr lang="en-GB" dirty="0" smtClean="0"/>
          </a:p>
          <a:p>
            <a:r>
              <a:rPr lang="en-GB" dirty="0" smtClean="0"/>
              <a:t>-</a:t>
            </a:r>
          </a:p>
          <a:p>
            <a:endParaRPr lang="en-GB" dirty="0"/>
          </a:p>
          <a:p>
            <a:r>
              <a:rPr lang="en-GB" b="1" dirty="0" smtClean="0"/>
              <a:t>Hear</a:t>
            </a:r>
          </a:p>
          <a:p>
            <a:r>
              <a:rPr lang="en-GB" dirty="0" smtClean="0"/>
              <a:t>-excited crowds of people gathered in front of the building</a:t>
            </a:r>
          </a:p>
          <a:p>
            <a:endParaRPr lang="en-GB" dirty="0" smtClean="0"/>
          </a:p>
          <a:p>
            <a:r>
              <a:rPr lang="en-GB" dirty="0" smtClean="0"/>
              <a:t>-</a:t>
            </a:r>
          </a:p>
          <a:p>
            <a:endParaRPr lang="en-GB" dirty="0" smtClean="0"/>
          </a:p>
          <a:p>
            <a:r>
              <a:rPr lang="en-GB" dirty="0" smtClean="0"/>
              <a:t>-</a:t>
            </a:r>
          </a:p>
          <a:p>
            <a:endParaRPr lang="en-GB" dirty="0" smtClean="0"/>
          </a:p>
          <a:p>
            <a:r>
              <a:rPr lang="en-GB" dirty="0" smtClean="0"/>
              <a:t>-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300133" y="418115"/>
            <a:ext cx="2910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Creating ideas task</a:t>
            </a:r>
            <a:endParaRPr lang="en-GB" sz="2800" dirty="0"/>
          </a:p>
        </p:txBody>
      </p:sp>
      <p:sp>
        <p:nvSpPr>
          <p:cNvPr id="2" name="Rectangle 1"/>
          <p:cNvSpPr/>
          <p:nvPr/>
        </p:nvSpPr>
        <p:spPr>
          <a:xfrm>
            <a:off x="105448" y="6118710"/>
            <a:ext cx="61561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You could use an online thesaurus to help </a:t>
            </a:r>
            <a:r>
              <a:rPr lang="en-GB" dirty="0">
                <a:hlinkClick r:id="rId5"/>
              </a:rPr>
              <a:t>https://www.collinsdictionary.com/dictionary/english-thesaurus</a:t>
            </a:r>
            <a:endParaRPr lang="en-GB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10611" y="4181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80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68446" y="310393"/>
            <a:ext cx="5243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Use your senses create your own noun phrases:</a:t>
            </a:r>
            <a:endParaRPr lang="en-GB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7569" y="1303429"/>
            <a:ext cx="5454463" cy="53773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8445" y="679725"/>
            <a:ext cx="603168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See</a:t>
            </a:r>
          </a:p>
          <a:p>
            <a:r>
              <a:rPr lang="en-GB" dirty="0" smtClean="0"/>
              <a:t>-brightly coloured balloons floating in the sky</a:t>
            </a:r>
          </a:p>
          <a:p>
            <a:endParaRPr lang="en-GB" dirty="0" smtClean="0"/>
          </a:p>
          <a:p>
            <a:r>
              <a:rPr lang="en-GB" dirty="0"/>
              <a:t>-</a:t>
            </a:r>
            <a:r>
              <a:rPr lang="en-GB" dirty="0" smtClean="0"/>
              <a:t>small, round windows set into the white walls</a:t>
            </a:r>
          </a:p>
          <a:p>
            <a:endParaRPr lang="en-GB" dirty="0" smtClean="0"/>
          </a:p>
          <a:p>
            <a:r>
              <a:rPr lang="en-GB" dirty="0" smtClean="0"/>
              <a:t>-</a:t>
            </a:r>
            <a:r>
              <a:rPr lang="en-GB" dirty="0" smtClean="0">
                <a:solidFill>
                  <a:srgbClr val="FF0000"/>
                </a:solidFill>
              </a:rPr>
              <a:t> clouds like multi-coloured candyfloss sweeping across the sky</a:t>
            </a:r>
          </a:p>
          <a:p>
            <a:endParaRPr lang="en-GB" dirty="0" smtClean="0"/>
          </a:p>
          <a:p>
            <a:r>
              <a:rPr lang="en-GB" dirty="0" smtClean="0"/>
              <a:t>-</a:t>
            </a:r>
            <a:r>
              <a:rPr lang="en-GB" dirty="0" smtClean="0">
                <a:solidFill>
                  <a:srgbClr val="FF0000"/>
                </a:solidFill>
              </a:rPr>
              <a:t>a dome shaped roof high up in the unusually shaped building</a:t>
            </a:r>
          </a:p>
          <a:p>
            <a:endParaRPr lang="en-GB" dirty="0" smtClean="0"/>
          </a:p>
          <a:p>
            <a:r>
              <a:rPr lang="en-GB" dirty="0" smtClean="0"/>
              <a:t>-</a:t>
            </a:r>
            <a:r>
              <a:rPr lang="en-GB" dirty="0" smtClean="0">
                <a:solidFill>
                  <a:srgbClr val="FF0000"/>
                </a:solidFill>
              </a:rPr>
              <a:t>warm lights welcoming people inside</a:t>
            </a:r>
          </a:p>
          <a:p>
            <a:endParaRPr lang="en-GB" dirty="0"/>
          </a:p>
          <a:p>
            <a:r>
              <a:rPr lang="en-GB" b="1" dirty="0" smtClean="0"/>
              <a:t>Hear</a:t>
            </a:r>
          </a:p>
          <a:p>
            <a:r>
              <a:rPr lang="en-GB" dirty="0" smtClean="0"/>
              <a:t>-excited crowds of people gathered in front of the building</a:t>
            </a:r>
          </a:p>
          <a:p>
            <a:endParaRPr lang="en-GB" dirty="0" smtClean="0"/>
          </a:p>
          <a:p>
            <a:r>
              <a:rPr lang="en-GB" dirty="0" smtClean="0"/>
              <a:t>-</a:t>
            </a:r>
            <a:r>
              <a:rPr lang="en-GB" dirty="0" smtClean="0">
                <a:solidFill>
                  <a:srgbClr val="FF0000"/>
                </a:solidFill>
              </a:rPr>
              <a:t>the distant whoosh of hot air inflating the balloons</a:t>
            </a:r>
          </a:p>
          <a:p>
            <a:endParaRPr lang="en-GB" dirty="0" smtClean="0"/>
          </a:p>
          <a:p>
            <a:r>
              <a:rPr lang="en-GB" dirty="0" smtClean="0"/>
              <a:t>-</a:t>
            </a:r>
            <a:r>
              <a:rPr lang="en-GB" dirty="0" smtClean="0">
                <a:solidFill>
                  <a:srgbClr val="FF0000"/>
                </a:solidFill>
              </a:rPr>
              <a:t>machinery clinking and clanging</a:t>
            </a:r>
          </a:p>
          <a:p>
            <a:endParaRPr lang="en-GB" dirty="0" smtClean="0"/>
          </a:p>
          <a:p>
            <a:r>
              <a:rPr lang="en-GB" dirty="0" smtClean="0"/>
              <a:t>-</a:t>
            </a:r>
            <a:r>
              <a:rPr lang="en-GB" dirty="0" smtClean="0">
                <a:solidFill>
                  <a:srgbClr val="FF0000"/>
                </a:solidFill>
              </a:rPr>
              <a:t>a low sounding drumming noise repeating over and over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00133" y="418115"/>
            <a:ext cx="2910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/>
              <a:t>Creating ideas task</a:t>
            </a:r>
            <a:endParaRPr lang="en-GB" sz="28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23822" y="3103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32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9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6593" y="288999"/>
            <a:ext cx="10989579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Write </a:t>
            </a:r>
            <a:r>
              <a:rPr lang="en-GB" dirty="0"/>
              <a:t>a description that tells your reader about the approach, the sights and sounds, what is in front of </a:t>
            </a:r>
            <a:r>
              <a:rPr lang="en-GB" dirty="0" smtClean="0"/>
              <a:t>you,  </a:t>
            </a:r>
            <a:r>
              <a:rPr lang="en-GB" dirty="0"/>
              <a:t>above you, in the sky? </a:t>
            </a:r>
            <a:r>
              <a:rPr lang="en-GB" dirty="0" smtClean="0"/>
              <a:t>Think </a:t>
            </a:r>
            <a:r>
              <a:rPr lang="en-GB" dirty="0"/>
              <a:t>about how you will divide the description into paragraphs</a:t>
            </a:r>
            <a:r>
              <a:rPr lang="en-GB" dirty="0" smtClean="0"/>
              <a:t>.  </a:t>
            </a:r>
          </a:p>
          <a:p>
            <a:endParaRPr lang="en-GB" dirty="0"/>
          </a:p>
          <a:p>
            <a:r>
              <a:rPr lang="en-GB" dirty="0" smtClean="0"/>
              <a:t>Think </a:t>
            </a:r>
            <a:r>
              <a:rPr lang="en-GB" dirty="0"/>
              <a:t>carefully about vocabulary you can </a:t>
            </a:r>
            <a:r>
              <a:rPr lang="en-GB" dirty="0" smtClean="0"/>
              <a:t>use and the ideas you have already had for your noun phrases. </a:t>
            </a:r>
            <a:endParaRPr lang="en-GB" dirty="0"/>
          </a:p>
          <a:p>
            <a:endParaRPr lang="en-GB" u="sng" dirty="0" smtClean="0"/>
          </a:p>
          <a:p>
            <a:r>
              <a:rPr lang="en-GB" u="sng" dirty="0" smtClean="0"/>
              <a:t>Mrs Evans’ model</a:t>
            </a:r>
          </a:p>
          <a:p>
            <a:endParaRPr lang="en-GB" u="sng" dirty="0"/>
          </a:p>
          <a:p>
            <a:r>
              <a:rPr lang="en-GB" sz="2800" dirty="0" smtClean="0"/>
              <a:t>As I approached the </a:t>
            </a:r>
            <a:r>
              <a:rPr lang="en-GB" sz="2800" dirty="0" smtClean="0">
                <a:solidFill>
                  <a:srgbClr val="FF0000"/>
                </a:solidFill>
              </a:rPr>
              <a:t>unusually shaped building</a:t>
            </a:r>
            <a:r>
              <a:rPr lang="en-GB" sz="2800" dirty="0" smtClean="0"/>
              <a:t> standing </a:t>
            </a:r>
            <a:r>
              <a:rPr lang="en-GB" sz="2800" u="sng" dirty="0" smtClean="0">
                <a:solidFill>
                  <a:srgbClr val="FF0000"/>
                </a:solidFill>
              </a:rPr>
              <a:t>under</a:t>
            </a:r>
            <a:r>
              <a:rPr lang="en-GB" sz="2800" dirty="0" smtClean="0">
                <a:solidFill>
                  <a:srgbClr val="FF0000"/>
                </a:solidFill>
              </a:rPr>
              <a:t> the multi-coloured candyfloss clouds</a:t>
            </a:r>
            <a:r>
              <a:rPr lang="en-GB" sz="2800" dirty="0" smtClean="0"/>
              <a:t>, I was mesmerised by the by the </a:t>
            </a:r>
            <a:r>
              <a:rPr lang="en-GB" sz="2800" dirty="0" smtClean="0">
                <a:solidFill>
                  <a:srgbClr val="FF0000"/>
                </a:solidFill>
              </a:rPr>
              <a:t>huge domes that reached </a:t>
            </a:r>
            <a:r>
              <a:rPr lang="en-GB" sz="2800" u="sng" dirty="0" smtClean="0">
                <a:solidFill>
                  <a:srgbClr val="FF0000"/>
                </a:solidFill>
              </a:rPr>
              <a:t>up high into </a:t>
            </a:r>
            <a:r>
              <a:rPr lang="en-GB" sz="2800" dirty="0" smtClean="0">
                <a:solidFill>
                  <a:srgbClr val="FF0000"/>
                </a:solidFill>
              </a:rPr>
              <a:t>the sky</a:t>
            </a:r>
            <a:r>
              <a:rPr lang="en-GB" sz="2800" dirty="0" smtClean="0"/>
              <a:t>.</a:t>
            </a:r>
          </a:p>
          <a:p>
            <a:endParaRPr lang="en-GB" sz="2800" dirty="0"/>
          </a:p>
          <a:p>
            <a:r>
              <a:rPr lang="en-GB" sz="2800" dirty="0" smtClean="0"/>
              <a:t>All around me was the sound of </a:t>
            </a:r>
            <a:r>
              <a:rPr lang="en-GB" sz="2800" dirty="0" smtClean="0">
                <a:solidFill>
                  <a:srgbClr val="FF0000"/>
                </a:solidFill>
              </a:rPr>
              <a:t>excited chatter</a:t>
            </a:r>
            <a:r>
              <a:rPr lang="en-GB" sz="2800" dirty="0" smtClean="0"/>
              <a:t> as people were drawn in by the </a:t>
            </a:r>
            <a:r>
              <a:rPr lang="en-GB" sz="2800" dirty="0" smtClean="0">
                <a:solidFill>
                  <a:srgbClr val="FF0000"/>
                </a:solidFill>
              </a:rPr>
              <a:t>warm welcoming lights that shone </a:t>
            </a:r>
            <a:r>
              <a:rPr lang="en-GB" sz="2800" u="sng" dirty="0" smtClean="0">
                <a:solidFill>
                  <a:srgbClr val="FF0000"/>
                </a:solidFill>
              </a:rPr>
              <a:t>through </a:t>
            </a:r>
            <a:r>
              <a:rPr lang="en-GB" sz="2800" dirty="0" smtClean="0">
                <a:solidFill>
                  <a:srgbClr val="FF0000"/>
                </a:solidFill>
              </a:rPr>
              <a:t>the circular windows</a:t>
            </a:r>
            <a:r>
              <a:rPr lang="en-GB" sz="2800" dirty="0" smtClean="0"/>
              <a:t>. It took me a few seconds to understand that the </a:t>
            </a:r>
            <a:r>
              <a:rPr lang="en-GB" sz="2800" dirty="0" smtClean="0">
                <a:solidFill>
                  <a:srgbClr val="FF0000"/>
                </a:solidFill>
              </a:rPr>
              <a:t>soft whooshing noise </a:t>
            </a:r>
            <a:r>
              <a:rPr lang="en-GB" sz="2800" dirty="0" smtClean="0"/>
              <a:t>was coming from the </a:t>
            </a:r>
            <a:r>
              <a:rPr lang="en-GB" sz="2800" dirty="0" smtClean="0">
                <a:solidFill>
                  <a:srgbClr val="FF0000"/>
                </a:solidFill>
              </a:rPr>
              <a:t>brightly coloured balloons floating </a:t>
            </a:r>
            <a:r>
              <a:rPr lang="en-GB" sz="2800" u="sng" dirty="0" smtClean="0">
                <a:solidFill>
                  <a:srgbClr val="FF0000"/>
                </a:solidFill>
              </a:rPr>
              <a:t>above</a:t>
            </a:r>
            <a:r>
              <a:rPr lang="en-GB" sz="2800" dirty="0" smtClean="0">
                <a:solidFill>
                  <a:srgbClr val="FF0000"/>
                </a:solidFill>
              </a:rPr>
              <a:t> my head</a:t>
            </a:r>
            <a:r>
              <a:rPr lang="en-GB" sz="2800" dirty="0" smtClean="0"/>
              <a:t>.</a:t>
            </a:r>
          </a:p>
          <a:p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54153" y="8419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11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9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354</Words>
  <Application>Microsoft Office PowerPoint</Application>
  <PresentationFormat>Widescreen</PresentationFormat>
  <Paragraphs>61</Paragraphs>
  <Slides>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      English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home</cp:lastModifiedBy>
  <cp:revision>17</cp:revision>
  <dcterms:created xsi:type="dcterms:W3CDTF">2020-09-20T20:04:10Z</dcterms:created>
  <dcterms:modified xsi:type="dcterms:W3CDTF">2021-01-05T21:19:23Z</dcterms:modified>
</cp:coreProperties>
</file>