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016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3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83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28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57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4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972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84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1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85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7614-71D6-4226-B94F-26BEAB46CCAC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22BC5-DFBB-4211-B3C1-E9B16C7078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3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0785" y="1132514"/>
            <a:ext cx="7734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Story Time.      Sit back and relax.</a:t>
            </a:r>
          </a:p>
          <a:p>
            <a:endParaRPr lang="en-GB" dirty="0"/>
          </a:p>
          <a:p>
            <a:r>
              <a:rPr lang="en-GB" dirty="0" smtClean="0"/>
              <a:t>Let’s continue with Danny the Champion of the World…. Click on the audio to hear what happens next.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053" y="2332843"/>
            <a:ext cx="2171869" cy="3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2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</cp:revision>
  <dcterms:created xsi:type="dcterms:W3CDTF">2021-01-05T21:01:40Z</dcterms:created>
  <dcterms:modified xsi:type="dcterms:W3CDTF">2021-01-05T21:02:02Z</dcterms:modified>
</cp:coreProperties>
</file>