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EAB-E46C-44BE-9B75-D5A97A1EE7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BA0-9E0C-4962-B19B-9D73AAB42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36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EAB-E46C-44BE-9B75-D5A97A1EE7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BA0-9E0C-4962-B19B-9D73AAB42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03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EAB-E46C-44BE-9B75-D5A97A1EE7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BA0-9E0C-4962-B19B-9D73AAB42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EAB-E46C-44BE-9B75-D5A97A1EE7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BA0-9E0C-4962-B19B-9D73AAB42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34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EAB-E46C-44BE-9B75-D5A97A1EE7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BA0-9E0C-4962-B19B-9D73AAB42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12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EAB-E46C-44BE-9B75-D5A97A1EE7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BA0-9E0C-4962-B19B-9D73AAB42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78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EAB-E46C-44BE-9B75-D5A97A1EE7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BA0-9E0C-4962-B19B-9D73AAB42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22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EAB-E46C-44BE-9B75-D5A97A1EE7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BA0-9E0C-4962-B19B-9D73AAB42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43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EAB-E46C-44BE-9B75-D5A97A1EE7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BA0-9E0C-4962-B19B-9D73AAB42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0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EAB-E46C-44BE-9B75-D5A97A1EE7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BA0-9E0C-4962-B19B-9D73AAB42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4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EAB-E46C-44BE-9B75-D5A97A1EE7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BA0-9E0C-4962-B19B-9D73AAB42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3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71EAB-E46C-44BE-9B75-D5A97A1EE7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6ABA0-9E0C-4962-B19B-9D73AAB42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0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hiterosemaths.com/homelearning/year-4/week-5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593" y="140733"/>
            <a:ext cx="238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Wednesday 6</a:t>
            </a:r>
            <a:r>
              <a:rPr lang="en-GB" baseline="30000" dirty="0" smtClean="0"/>
              <a:t>th</a:t>
            </a:r>
            <a:r>
              <a:rPr lang="en-GB" dirty="0" smtClean="0"/>
              <a:t> January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75824" y="1852401"/>
            <a:ext cx="5837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4"/>
              </a:rPr>
              <a:t>https://whiterosemaths.com/homelearning/year-4/week-5/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2593" y="510065"/>
            <a:ext cx="10132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Adding and Subtracting multiples of 10, 100 and 1000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93" y="2566462"/>
            <a:ext cx="5010150" cy="4124325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37153" y="1756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6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20" y="377504"/>
            <a:ext cx="9008482" cy="671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74" y="1834480"/>
            <a:ext cx="2190750" cy="3105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2136" y="1824955"/>
            <a:ext cx="2457450" cy="3114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0837" y="1896829"/>
            <a:ext cx="3095625" cy="279082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86364" y="55832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0075" y="4364499"/>
            <a:ext cx="1743075" cy="400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8336" y="3454817"/>
            <a:ext cx="16287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 page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137" y="2454608"/>
            <a:ext cx="2543175" cy="2905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387934"/>
            <a:ext cx="2305050" cy="3038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200" y="2454608"/>
            <a:ext cx="2800350" cy="305752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09314" y="723106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09314" y="4860758"/>
            <a:ext cx="867998" cy="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019428" y="4925579"/>
            <a:ext cx="78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10023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8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20</Words>
  <Application>Microsoft Office PowerPoint</Application>
  <PresentationFormat>Widescreen</PresentationFormat>
  <Paragraphs>5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Answer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Evans</dc:creator>
  <cp:lastModifiedBy>Mrs Evans</cp:lastModifiedBy>
  <cp:revision>8</cp:revision>
  <dcterms:created xsi:type="dcterms:W3CDTF">2021-01-05T11:03:08Z</dcterms:created>
  <dcterms:modified xsi:type="dcterms:W3CDTF">2021-01-05T16:23:56Z</dcterms:modified>
</cp:coreProperties>
</file>