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88" d="100"/>
          <a:sy n="88" d="100"/>
        </p:scale>
        <p:origin x="26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E38AFE3-A90D-402E-8CD7-C1DEE1E45906}"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67279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38AFE3-A90D-402E-8CD7-C1DEE1E45906}"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87320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38AFE3-A90D-402E-8CD7-C1DEE1E45906}"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235622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38AFE3-A90D-402E-8CD7-C1DEE1E45906}"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214693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E38AFE3-A90D-402E-8CD7-C1DEE1E45906}" type="datetimeFigureOut">
              <a:rPr lang="en-GB" smtClean="0"/>
              <a:t>05/01/2021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122643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E38AFE3-A90D-402E-8CD7-C1DEE1E45906}" type="datetimeFigureOut">
              <a:rPr lang="en-GB" smtClean="0"/>
              <a:t>05/01/2021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155413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E38AFE3-A90D-402E-8CD7-C1DEE1E45906}" type="datetimeFigureOut">
              <a:rPr lang="en-GB" smtClean="0"/>
              <a:t>05/01/2021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78450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E38AFE3-A90D-402E-8CD7-C1DEE1E45906}" type="datetimeFigureOut">
              <a:rPr lang="en-GB" smtClean="0"/>
              <a:t>05/01/2021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230467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8AFE3-A90D-402E-8CD7-C1DEE1E45906}" type="datetimeFigureOut">
              <a:rPr lang="en-GB" smtClean="0"/>
              <a:t>05/01/2021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1669793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38AFE3-A90D-402E-8CD7-C1DEE1E45906}" type="datetimeFigureOut">
              <a:rPr lang="en-GB" smtClean="0"/>
              <a:t>05/01/2021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1218416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38AFE3-A90D-402E-8CD7-C1DEE1E45906}" type="datetimeFigureOut">
              <a:rPr lang="en-GB" smtClean="0"/>
              <a:t>05/01/2021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CB50A9-3619-490A-86A3-0D1747FED54C}" type="slidenum">
              <a:rPr lang="en-GB" smtClean="0"/>
              <a:t>‹#›</a:t>
            </a:fld>
            <a:endParaRPr lang="en-GB"/>
          </a:p>
        </p:txBody>
      </p:sp>
    </p:spTree>
    <p:extLst>
      <p:ext uri="{BB962C8B-B14F-4D97-AF65-F5344CB8AC3E}">
        <p14:creationId xmlns:p14="http://schemas.microsoft.com/office/powerpoint/2010/main" val="97196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8AFE3-A90D-402E-8CD7-C1DEE1E45906}" type="datetimeFigureOut">
              <a:rPr lang="en-GB" smtClean="0"/>
              <a:t>05/01/2021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B50A9-3619-490A-86A3-0D1747FED54C}" type="slidenum">
              <a:rPr lang="en-GB" smtClean="0"/>
              <a:t>‹#›</a:t>
            </a:fld>
            <a:endParaRPr lang="en-GB"/>
          </a:p>
        </p:txBody>
      </p:sp>
    </p:spTree>
    <p:extLst>
      <p:ext uri="{BB962C8B-B14F-4D97-AF65-F5344CB8AC3E}">
        <p14:creationId xmlns:p14="http://schemas.microsoft.com/office/powerpoint/2010/main" val="3987411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4a"/><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audio" Target="../media/media5.m4a"/><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solidFill>
                  <a:srgbClr val="0070C0"/>
                </a:solidFill>
              </a:rPr>
              <a:t>Wednesday 6</a:t>
            </a:r>
            <a:r>
              <a:rPr lang="en-GB" b="1" baseline="30000" dirty="0" smtClean="0">
                <a:solidFill>
                  <a:srgbClr val="0070C0"/>
                </a:solidFill>
              </a:rPr>
              <a:t>th</a:t>
            </a:r>
            <a:r>
              <a:rPr lang="en-GB" b="1" dirty="0" smtClean="0">
                <a:solidFill>
                  <a:srgbClr val="0070C0"/>
                </a:solidFill>
              </a:rPr>
              <a:t> January 2021</a:t>
            </a:r>
            <a:endParaRPr lang="en-GB" b="1" dirty="0">
              <a:solidFill>
                <a:srgbClr val="0070C0"/>
              </a:solidFill>
            </a:endParaRPr>
          </a:p>
        </p:txBody>
      </p:sp>
      <p:sp>
        <p:nvSpPr>
          <p:cNvPr id="3" name="Subtitle 2"/>
          <p:cNvSpPr>
            <a:spLocks noGrp="1"/>
          </p:cNvSpPr>
          <p:nvPr>
            <p:ph type="subTitle" idx="1"/>
          </p:nvPr>
        </p:nvSpPr>
        <p:spPr>
          <a:xfrm>
            <a:off x="1062446" y="4302919"/>
            <a:ext cx="9144000" cy="1655762"/>
          </a:xfrm>
        </p:spPr>
        <p:txBody>
          <a:bodyPr>
            <a:normAutofit/>
          </a:bodyPr>
          <a:lstStyle/>
          <a:p>
            <a:r>
              <a:rPr lang="en-GB" sz="6000" b="1" u="sng" dirty="0" smtClean="0">
                <a:solidFill>
                  <a:srgbClr val="0070C0"/>
                </a:solidFill>
              </a:rPr>
              <a:t>Writing</a:t>
            </a:r>
            <a:r>
              <a:rPr lang="en-GB" sz="6000" u="sng" dirty="0" smtClean="0">
                <a:solidFill>
                  <a:srgbClr val="0070C0"/>
                </a:solidFill>
              </a:rPr>
              <a:t> </a:t>
            </a:r>
            <a:endParaRPr lang="en-GB" sz="6000" u="sng" dirty="0">
              <a:solidFill>
                <a:srgbClr val="0070C0"/>
              </a:solidFill>
            </a:endParaRPr>
          </a:p>
        </p:txBody>
      </p:sp>
      <p:pic>
        <p:nvPicPr>
          <p:cNvPr id="4" name="Picture 3"/>
          <p:cNvPicPr>
            <a:picLocks noChangeAspect="1"/>
          </p:cNvPicPr>
          <p:nvPr/>
        </p:nvPicPr>
        <p:blipFill>
          <a:blip r:embed="rId2"/>
          <a:stretch>
            <a:fillRect/>
          </a:stretch>
        </p:blipFill>
        <p:spPr>
          <a:xfrm>
            <a:off x="7680960" y="436562"/>
            <a:ext cx="3522889" cy="2062179"/>
          </a:xfrm>
          <a:prstGeom prst="rect">
            <a:avLst/>
          </a:prstGeom>
        </p:spPr>
      </p:pic>
      <p:pic>
        <p:nvPicPr>
          <p:cNvPr id="5" name="Picture 4"/>
          <p:cNvPicPr>
            <a:picLocks noChangeAspect="1"/>
          </p:cNvPicPr>
          <p:nvPr/>
        </p:nvPicPr>
        <p:blipFill>
          <a:blip r:embed="rId3"/>
          <a:stretch>
            <a:fillRect/>
          </a:stretch>
        </p:blipFill>
        <p:spPr>
          <a:xfrm>
            <a:off x="427264" y="4023360"/>
            <a:ext cx="2852870" cy="20723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03" y="289105"/>
            <a:ext cx="2017393" cy="1386958"/>
          </a:xfrm>
          <a:prstGeom prst="rect">
            <a:avLst/>
          </a:prstGeom>
        </p:spPr>
      </p:pic>
      <p:pic>
        <p:nvPicPr>
          <p:cNvPr id="7" name="Picture 6"/>
          <p:cNvPicPr>
            <a:picLocks noChangeAspect="1"/>
          </p:cNvPicPr>
          <p:nvPr/>
        </p:nvPicPr>
        <p:blipFill rotWithShape="1">
          <a:blip r:embed="rId5"/>
          <a:srcRect t="8149" b="-1"/>
          <a:stretch/>
        </p:blipFill>
        <p:spPr>
          <a:xfrm>
            <a:off x="9257076" y="5059544"/>
            <a:ext cx="2543174" cy="1068574"/>
          </a:xfrm>
          <a:prstGeom prst="rect">
            <a:avLst/>
          </a:prstGeom>
        </p:spPr>
      </p:pic>
    </p:spTree>
    <p:extLst>
      <p:ext uri="{BB962C8B-B14F-4D97-AF65-F5344CB8AC3E}">
        <p14:creationId xmlns:p14="http://schemas.microsoft.com/office/powerpoint/2010/main" val="375014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4875"/>
          </a:xfrm>
          <a:solidFill>
            <a:srgbClr val="FFC000"/>
          </a:solidFill>
        </p:spPr>
        <p:txBody>
          <a:bodyPr/>
          <a:lstStyle/>
          <a:p>
            <a:pPr algn="ctr"/>
            <a:r>
              <a:rPr lang="en-GB" dirty="0" smtClean="0">
                <a:solidFill>
                  <a:srgbClr val="0070C0"/>
                </a:solidFill>
              </a:rPr>
              <a:t>A Lighthouse Description</a:t>
            </a:r>
            <a:endParaRPr lang="en-GB" dirty="0">
              <a:solidFill>
                <a:srgbClr val="0070C0"/>
              </a:solidFill>
            </a:endParaRPr>
          </a:p>
        </p:txBody>
      </p:sp>
      <p:pic>
        <p:nvPicPr>
          <p:cNvPr id="4" name="Content Placeholder 3"/>
          <p:cNvPicPr>
            <a:picLocks noGrp="1" noChangeAspect="1"/>
          </p:cNvPicPr>
          <p:nvPr>
            <p:ph idx="1"/>
          </p:nvPr>
        </p:nvPicPr>
        <p:blipFill>
          <a:blip r:embed="rId4"/>
          <a:stretch>
            <a:fillRect/>
          </a:stretch>
        </p:blipFill>
        <p:spPr>
          <a:xfrm>
            <a:off x="2556983" y="1422400"/>
            <a:ext cx="8499208" cy="528572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599" y="2844891"/>
            <a:ext cx="487363" cy="487363"/>
          </a:xfrm>
          <a:prstGeom prst="rect">
            <a:avLst/>
          </a:prstGeom>
        </p:spPr>
      </p:pic>
    </p:spTree>
    <p:extLst>
      <p:ext uri="{BB962C8B-B14F-4D97-AF65-F5344CB8AC3E}">
        <p14:creationId xmlns:p14="http://schemas.microsoft.com/office/powerpoint/2010/main" val="3770654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3435"/>
          </a:xfrm>
          <a:solidFill>
            <a:srgbClr val="FFC000"/>
          </a:solidFill>
        </p:spPr>
        <p:txBody>
          <a:bodyPr>
            <a:normAutofit/>
          </a:bodyPr>
          <a:lstStyle/>
          <a:p>
            <a:pPr algn="ctr"/>
            <a:r>
              <a:rPr lang="en-GB" sz="3600" b="1" dirty="0" smtClean="0">
                <a:solidFill>
                  <a:srgbClr val="0070C0"/>
                </a:solidFill>
              </a:rPr>
              <a:t>Think about our Mastery Keys</a:t>
            </a:r>
            <a:endParaRPr lang="en-GB" sz="3600" b="1" dirty="0">
              <a:solidFill>
                <a:srgbClr val="0070C0"/>
              </a:solidFill>
            </a:endParaRPr>
          </a:p>
        </p:txBody>
      </p:sp>
      <p:sp>
        <p:nvSpPr>
          <p:cNvPr id="3" name="Content Placeholder 2"/>
          <p:cNvSpPr>
            <a:spLocks noGrp="1"/>
          </p:cNvSpPr>
          <p:nvPr>
            <p:ph idx="1"/>
          </p:nvPr>
        </p:nvSpPr>
        <p:spPr>
          <a:solidFill>
            <a:srgbClr val="FFC000"/>
          </a:solidFill>
        </p:spPr>
        <p:txBody>
          <a:bodyPr/>
          <a:lstStyle/>
          <a:p>
            <a:r>
              <a:rPr lang="en-GB" b="1" dirty="0" smtClean="0">
                <a:solidFill>
                  <a:srgbClr val="0070C0"/>
                </a:solidFill>
              </a:rPr>
              <a:t>Noun phrases (describe a noun using adjectives </a:t>
            </a:r>
            <a:r>
              <a:rPr lang="en-GB" b="1" dirty="0" err="1" smtClean="0">
                <a:solidFill>
                  <a:srgbClr val="0070C0"/>
                </a:solidFill>
              </a:rPr>
              <a:t>eg</a:t>
            </a:r>
            <a:r>
              <a:rPr lang="en-GB" b="1" dirty="0" smtClean="0">
                <a:solidFill>
                  <a:srgbClr val="0070C0"/>
                </a:solidFill>
              </a:rPr>
              <a:t> the elegant, white lighthouse.) </a:t>
            </a:r>
          </a:p>
          <a:p>
            <a:r>
              <a:rPr lang="en-GB" b="1" dirty="0" smtClean="0">
                <a:solidFill>
                  <a:srgbClr val="0070C0"/>
                </a:solidFill>
              </a:rPr>
              <a:t>Adverbs, these tell us how a verb is done and often end in ‘</a:t>
            </a:r>
            <a:r>
              <a:rPr lang="en-GB" b="1" dirty="0" err="1" smtClean="0">
                <a:solidFill>
                  <a:srgbClr val="0070C0"/>
                </a:solidFill>
              </a:rPr>
              <a:t>ly</a:t>
            </a:r>
            <a:r>
              <a:rPr lang="en-GB" b="1" dirty="0" smtClean="0">
                <a:solidFill>
                  <a:srgbClr val="0070C0"/>
                </a:solidFill>
              </a:rPr>
              <a:t>’. </a:t>
            </a:r>
          </a:p>
          <a:p>
            <a:r>
              <a:rPr lang="en-GB" b="1" dirty="0" err="1" smtClean="0">
                <a:solidFill>
                  <a:srgbClr val="0070C0"/>
                </a:solidFill>
              </a:rPr>
              <a:t>Eg</a:t>
            </a:r>
            <a:r>
              <a:rPr lang="en-GB" b="1" dirty="0" smtClean="0">
                <a:solidFill>
                  <a:srgbClr val="0070C0"/>
                </a:solidFill>
              </a:rPr>
              <a:t> The waves rocked gently against the sharp, jagged rocks. </a:t>
            </a:r>
          </a:p>
          <a:p>
            <a:r>
              <a:rPr lang="en-GB" b="1" dirty="0" smtClean="0">
                <a:solidFill>
                  <a:srgbClr val="0070C0"/>
                </a:solidFill>
              </a:rPr>
              <a:t>Adverbial phrases of time:</a:t>
            </a:r>
          </a:p>
          <a:p>
            <a:r>
              <a:rPr lang="en-GB" b="1" dirty="0" err="1" smtClean="0">
                <a:solidFill>
                  <a:srgbClr val="0070C0"/>
                </a:solidFill>
              </a:rPr>
              <a:t>Eg</a:t>
            </a:r>
            <a:r>
              <a:rPr lang="en-GB" b="1" dirty="0" smtClean="0">
                <a:solidFill>
                  <a:srgbClr val="0070C0"/>
                </a:solidFill>
              </a:rPr>
              <a:t> A few moments later, immediately, soon after, as soon as I arrived…</a:t>
            </a:r>
          </a:p>
          <a:p>
            <a:r>
              <a:rPr lang="en-GB" b="1" dirty="0" smtClean="0">
                <a:solidFill>
                  <a:srgbClr val="0070C0"/>
                </a:solidFill>
              </a:rPr>
              <a:t>Adverbial phrases of place:</a:t>
            </a:r>
          </a:p>
          <a:p>
            <a:r>
              <a:rPr lang="en-GB" b="1" dirty="0" err="1" smtClean="0">
                <a:solidFill>
                  <a:srgbClr val="0070C0"/>
                </a:solidFill>
              </a:rPr>
              <a:t>Eg</a:t>
            </a:r>
            <a:r>
              <a:rPr lang="en-GB" b="1" dirty="0" smtClean="0">
                <a:solidFill>
                  <a:srgbClr val="0070C0"/>
                </a:solidFill>
              </a:rPr>
              <a:t> At the top of the cliff, against the shore, underneath the waves</a:t>
            </a:r>
          </a:p>
          <a:p>
            <a:endParaRPr lang="en-GB" dirty="0" smtClean="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8565" y="528160"/>
            <a:ext cx="487363" cy="487363"/>
          </a:xfrm>
          <a:prstGeom prst="rect">
            <a:avLst/>
          </a:prstGeom>
        </p:spPr>
      </p:pic>
    </p:spTree>
    <p:extLst>
      <p:ext uri="{BB962C8B-B14F-4D97-AF65-F5344CB8AC3E}">
        <p14:creationId xmlns:p14="http://schemas.microsoft.com/office/powerpoint/2010/main" val="3566230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pPr algn="ctr"/>
            <a:r>
              <a:rPr lang="en-GB" b="1" dirty="0" smtClean="0">
                <a:solidFill>
                  <a:srgbClr val="0070C0"/>
                </a:solidFill>
              </a:rPr>
              <a:t>My Turn</a:t>
            </a:r>
            <a:endParaRPr lang="en-GB" b="1" dirty="0">
              <a:solidFill>
                <a:srgbClr val="0070C0"/>
              </a:solidFill>
            </a:endParaRPr>
          </a:p>
        </p:txBody>
      </p:sp>
      <p:sp>
        <p:nvSpPr>
          <p:cNvPr id="3" name="Content Placeholder 2"/>
          <p:cNvSpPr>
            <a:spLocks noGrp="1"/>
          </p:cNvSpPr>
          <p:nvPr>
            <p:ph idx="1"/>
          </p:nvPr>
        </p:nvSpPr>
        <p:spPr>
          <a:solidFill>
            <a:srgbClr val="FFC000"/>
          </a:solidFill>
        </p:spPr>
        <p:txBody>
          <a:bodyPr>
            <a:normAutofit fontScale="92500" lnSpcReduction="10000"/>
          </a:bodyPr>
          <a:lstStyle/>
          <a:p>
            <a:r>
              <a:rPr lang="en-GB" b="1" dirty="0" smtClean="0">
                <a:solidFill>
                  <a:srgbClr val="0070C0"/>
                </a:solidFill>
              </a:rPr>
              <a:t>As I approached the window of the tall, white lighthouse that stood proudly at the top of the cliff, I noticed the wind was stirring the waves. Moments later, the sea was beginning to gather itself into mountainous waves. The white crests on the top of each wave, hit the sand powerfully, roaring as they did so. Suddenly, the noise of the rumbling ocean spraying against the windows of my lighthouse  became deafening. The glass in front of me rocked as each wave exploded on it.  </a:t>
            </a:r>
          </a:p>
          <a:p>
            <a:r>
              <a:rPr lang="en-GB" b="1" dirty="0" smtClean="0">
                <a:solidFill>
                  <a:srgbClr val="0070C0"/>
                </a:solidFill>
              </a:rPr>
              <a:t>Below the surface of the water, a family of seals were enjoying the stormy waters. Together they twisted, corkscrewed and glided underneath the sea, staying close to each other for safety. Children were zipping their coats up as the ran along the sea front enjoying the wind buffeting them on their way. </a:t>
            </a:r>
            <a:endParaRPr lang="en-GB" b="1"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7868" y="702582"/>
            <a:ext cx="487363" cy="487363"/>
          </a:xfrm>
          <a:prstGeom prst="rect">
            <a:avLst/>
          </a:prstGeom>
        </p:spPr>
      </p:pic>
    </p:spTree>
    <p:extLst>
      <p:ext uri="{BB962C8B-B14F-4D97-AF65-F5344CB8AC3E}">
        <p14:creationId xmlns:p14="http://schemas.microsoft.com/office/powerpoint/2010/main" val="2918971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8492310" y="239077"/>
            <a:ext cx="3356292" cy="1925183"/>
          </a:xfrm>
          <a:prstGeom prst="rect">
            <a:avLst/>
          </a:prstGeom>
        </p:spPr>
      </p:pic>
      <p:pic>
        <p:nvPicPr>
          <p:cNvPr id="3" name="Picture 2"/>
          <p:cNvPicPr>
            <a:picLocks noChangeAspect="1"/>
          </p:cNvPicPr>
          <p:nvPr/>
        </p:nvPicPr>
        <p:blipFill>
          <a:blip r:embed="rId7"/>
          <a:stretch>
            <a:fillRect/>
          </a:stretch>
        </p:blipFill>
        <p:spPr>
          <a:xfrm>
            <a:off x="321945" y="338454"/>
            <a:ext cx="2193310" cy="2719705"/>
          </a:xfrm>
          <a:prstGeom prst="rect">
            <a:avLst/>
          </a:prstGeom>
        </p:spPr>
      </p:pic>
      <p:pic>
        <p:nvPicPr>
          <p:cNvPr id="5" name="Picture 4"/>
          <p:cNvPicPr>
            <a:picLocks noChangeAspect="1"/>
          </p:cNvPicPr>
          <p:nvPr/>
        </p:nvPicPr>
        <p:blipFill>
          <a:blip r:embed="rId8"/>
          <a:stretch>
            <a:fillRect/>
          </a:stretch>
        </p:blipFill>
        <p:spPr>
          <a:xfrm>
            <a:off x="561022" y="4284362"/>
            <a:ext cx="2293938" cy="1742390"/>
          </a:xfrm>
          <a:prstGeom prst="rect">
            <a:avLst/>
          </a:prstGeom>
        </p:spPr>
      </p:pic>
      <p:pic>
        <p:nvPicPr>
          <p:cNvPr id="6" name="Picture 5"/>
          <p:cNvPicPr>
            <a:picLocks noChangeAspect="1"/>
          </p:cNvPicPr>
          <p:nvPr/>
        </p:nvPicPr>
        <p:blipFill>
          <a:blip r:embed="rId9"/>
          <a:stretch>
            <a:fillRect/>
          </a:stretch>
        </p:blipFill>
        <p:spPr>
          <a:xfrm>
            <a:off x="8693944" y="3240327"/>
            <a:ext cx="2380456" cy="2786425"/>
          </a:xfrm>
          <a:prstGeom prst="rect">
            <a:avLst/>
          </a:prstGeom>
        </p:spPr>
      </p:pic>
      <p:sp>
        <p:nvSpPr>
          <p:cNvPr id="7" name="TextBox 6"/>
          <p:cNvSpPr txBox="1"/>
          <p:nvPr/>
        </p:nvSpPr>
        <p:spPr>
          <a:xfrm>
            <a:off x="2673531" y="543877"/>
            <a:ext cx="5818779" cy="1569660"/>
          </a:xfrm>
          <a:prstGeom prst="rect">
            <a:avLst/>
          </a:prstGeom>
          <a:noFill/>
        </p:spPr>
        <p:txBody>
          <a:bodyPr wrap="square" rtlCol="0">
            <a:spAutoFit/>
          </a:bodyPr>
          <a:lstStyle/>
          <a:p>
            <a:pPr algn="ctr"/>
            <a:r>
              <a:rPr lang="en-GB" sz="4800" dirty="0" smtClean="0"/>
              <a:t>Story Time </a:t>
            </a:r>
          </a:p>
          <a:p>
            <a:r>
              <a:rPr lang="en-GB" sz="4800" dirty="0" smtClean="0"/>
              <a:t>The BFG by Roald Dahl</a:t>
            </a:r>
            <a:endParaRPr lang="en-GB" sz="4800" dirty="0"/>
          </a:p>
        </p:txBody>
      </p:sp>
      <p:pic>
        <p:nvPicPr>
          <p:cNvPr id="8" name="Picture 7"/>
          <p:cNvPicPr>
            <a:picLocks noChangeAspect="1"/>
          </p:cNvPicPr>
          <p:nvPr/>
        </p:nvPicPr>
        <p:blipFill>
          <a:blip r:embed="rId10"/>
          <a:stretch>
            <a:fillRect/>
          </a:stretch>
        </p:blipFill>
        <p:spPr>
          <a:xfrm>
            <a:off x="3917436" y="2893912"/>
            <a:ext cx="3089913" cy="2043848"/>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866629" y="3058158"/>
            <a:ext cx="487363" cy="487363"/>
          </a:xfrm>
          <a:prstGeom prst="rect">
            <a:avLst/>
          </a:prstGeom>
        </p:spPr>
      </p:pic>
      <p:pic>
        <p:nvPicPr>
          <p:cNvPr id="1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678159" y="3058158"/>
            <a:ext cx="487363" cy="487363"/>
          </a:xfrm>
          <a:prstGeom prst="rect">
            <a:avLst/>
          </a:prstGeom>
        </p:spPr>
      </p:pic>
      <p:sp>
        <p:nvSpPr>
          <p:cNvPr id="12" name="TextBox 11"/>
          <p:cNvSpPr txBox="1"/>
          <p:nvPr/>
        </p:nvSpPr>
        <p:spPr>
          <a:xfrm>
            <a:off x="2858079" y="2322639"/>
            <a:ext cx="593634" cy="707886"/>
          </a:xfrm>
          <a:prstGeom prst="rect">
            <a:avLst/>
          </a:prstGeom>
          <a:noFill/>
        </p:spPr>
        <p:txBody>
          <a:bodyPr wrap="square" rtlCol="0">
            <a:spAutoFit/>
          </a:bodyPr>
          <a:lstStyle/>
          <a:p>
            <a:r>
              <a:rPr lang="en-GB" sz="4000" dirty="0" smtClean="0"/>
              <a:t>1</a:t>
            </a:r>
            <a:endParaRPr lang="en-GB" sz="4000" dirty="0"/>
          </a:p>
        </p:txBody>
      </p:sp>
      <p:sp>
        <p:nvSpPr>
          <p:cNvPr id="13" name="TextBox 12"/>
          <p:cNvSpPr txBox="1"/>
          <p:nvPr/>
        </p:nvSpPr>
        <p:spPr>
          <a:xfrm>
            <a:off x="7335519" y="2307251"/>
            <a:ext cx="946332" cy="769441"/>
          </a:xfrm>
          <a:prstGeom prst="rect">
            <a:avLst/>
          </a:prstGeom>
          <a:noFill/>
        </p:spPr>
        <p:txBody>
          <a:bodyPr wrap="square" rtlCol="0">
            <a:spAutoFit/>
          </a:bodyPr>
          <a:lstStyle/>
          <a:p>
            <a:r>
              <a:rPr lang="en-GB" sz="4400" dirty="0"/>
              <a:t>2</a:t>
            </a:r>
            <a:endParaRPr lang="en-GB" sz="4400" dirty="0"/>
          </a:p>
        </p:txBody>
      </p:sp>
    </p:spTree>
    <p:extLst>
      <p:ext uri="{BB962C8B-B14F-4D97-AF65-F5344CB8AC3E}">
        <p14:creationId xmlns:p14="http://schemas.microsoft.com/office/powerpoint/2010/main" val="1145349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1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783"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265</Words>
  <Application>Microsoft Office PowerPoint</Application>
  <PresentationFormat>Widescreen</PresentationFormat>
  <Paragraphs>18</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Wednesday 6th January 2021</vt:lpstr>
      <vt:lpstr>A Lighthouse Description</vt:lpstr>
      <vt:lpstr>Think about our Mastery Keys</vt:lpstr>
      <vt:lpstr>My Turn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6th January 2021</dc:title>
  <dc:creator>home</dc:creator>
  <cp:lastModifiedBy>Mrs Rice</cp:lastModifiedBy>
  <cp:revision>8</cp:revision>
  <dcterms:created xsi:type="dcterms:W3CDTF">2021-01-04T22:49:12Z</dcterms:created>
  <dcterms:modified xsi:type="dcterms:W3CDTF">2021-01-05T15:39:13Z</dcterms:modified>
</cp:coreProperties>
</file>