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2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3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3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1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8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7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hyperlink" Target="https://whiterosemaths.com/homelearning/year-3/week-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835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Wednesday 6</a:t>
            </a:r>
            <a:r>
              <a:rPr lang="en-GB" sz="480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4800" b="1" dirty="0" smtClean="0">
                <a:solidFill>
                  <a:srgbClr val="0070C0"/>
                </a:solidFill>
              </a:rPr>
              <a:t> January 2021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7737"/>
            <a:ext cx="9144000" cy="357922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Today let’s look at how to add and subtract multiples of 100.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090862"/>
            <a:ext cx="46482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47650"/>
            <a:ext cx="11582400" cy="6334125"/>
          </a:xfrm>
          <a:solidFill>
            <a:srgbClr val="FFC000"/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70C0"/>
                </a:solidFill>
              </a:rPr>
              <a:t>Please watch this little video clip from lesson 1 that explains how we do this, then we can look at some further examples together. 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70C0"/>
                </a:solidFill>
              </a:rPr>
              <a:t>We have covered this in class together so you will be able to show your families how to add 3 digit numbers!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70C0"/>
                </a:solidFill>
              </a:rPr>
              <a:t>Click on this link and I’ll talk to you again on the next slide after the video.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hlinkClick r:id="rId4"/>
              </a:rPr>
              <a:t>https://whiterosemaths.com/homelearning/year-3/week-4/</a:t>
            </a: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2302" y="13470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504825"/>
            <a:ext cx="11534775" cy="580072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Now try these ones:</a:t>
            </a:r>
            <a:r>
              <a:rPr lang="en-GB" dirty="0" smtClean="0"/>
              <a:t>		</a:t>
            </a:r>
            <a:endParaRPr lang="en-GB" u="sng" dirty="0" smtClean="0"/>
          </a:p>
          <a:p>
            <a:pPr>
              <a:lnSpc>
                <a:spcPct val="150000"/>
              </a:lnSpc>
            </a:pPr>
            <a:r>
              <a:rPr lang="en-GB" sz="3600" dirty="0" smtClean="0"/>
              <a:t>1. 500 + - - - = 1000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2. 1000 – 500 = - - -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3. - - - + 600 = 800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4. 1000 - ? = 100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5. 700 + --- = 900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62" y="700087"/>
            <a:ext cx="3590925" cy="33051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0049" y="7000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8970"/>
            <a:ext cx="10515600" cy="594087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Here are the answers:</a:t>
            </a:r>
          </a:p>
          <a:p>
            <a:pPr>
              <a:lnSpc>
                <a:spcPct val="150000"/>
              </a:lnSpc>
            </a:pPr>
            <a:r>
              <a:rPr lang="en-GB" sz="4400" dirty="0" smtClean="0"/>
              <a:t>1. 500</a:t>
            </a:r>
          </a:p>
          <a:p>
            <a:pPr>
              <a:lnSpc>
                <a:spcPct val="150000"/>
              </a:lnSpc>
            </a:pPr>
            <a:r>
              <a:rPr lang="en-GB" sz="4400" dirty="0" smtClean="0"/>
              <a:t>2. 500</a:t>
            </a:r>
          </a:p>
          <a:p>
            <a:pPr>
              <a:lnSpc>
                <a:spcPct val="150000"/>
              </a:lnSpc>
            </a:pPr>
            <a:r>
              <a:rPr lang="en-GB" sz="4400" dirty="0" smtClean="0"/>
              <a:t>3. 200</a:t>
            </a:r>
          </a:p>
          <a:p>
            <a:pPr>
              <a:lnSpc>
                <a:spcPct val="150000"/>
              </a:lnSpc>
            </a:pPr>
            <a:r>
              <a:rPr lang="en-GB" sz="4400" dirty="0" smtClean="0"/>
              <a:t>4. 900</a:t>
            </a:r>
          </a:p>
          <a:p>
            <a:pPr>
              <a:lnSpc>
                <a:spcPct val="150000"/>
              </a:lnSpc>
            </a:pPr>
            <a:r>
              <a:rPr lang="en-GB" sz="4400" dirty="0" smtClean="0"/>
              <a:t>5. 200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510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Challenge Time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5275" y="1358106"/>
            <a:ext cx="5876925" cy="3593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587" y="3343308"/>
            <a:ext cx="7663654" cy="321682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5550" y="1320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205413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GB" u="sng" dirty="0" smtClean="0"/>
              <a:t>Here are the answers, the bar model number sentences:</a:t>
            </a:r>
          </a:p>
          <a:p>
            <a:endParaRPr lang="en-GB" u="sng" dirty="0"/>
          </a:p>
          <a:p>
            <a:r>
              <a:rPr lang="en-GB" dirty="0" smtClean="0"/>
              <a:t>300 + 240 = 540</a:t>
            </a:r>
          </a:p>
          <a:p>
            <a:r>
              <a:rPr lang="en-GB" dirty="0" smtClean="0"/>
              <a:t>240 + 300 = 540</a:t>
            </a:r>
          </a:p>
          <a:p>
            <a:r>
              <a:rPr lang="en-GB" dirty="0" smtClean="0"/>
              <a:t>540 – 300 = 240</a:t>
            </a:r>
          </a:p>
          <a:p>
            <a:r>
              <a:rPr lang="en-GB" dirty="0" smtClean="0"/>
              <a:t>540 – 240 = 300</a:t>
            </a:r>
          </a:p>
          <a:p>
            <a:endParaRPr lang="en-GB" dirty="0"/>
          </a:p>
          <a:p>
            <a:r>
              <a:rPr lang="en-GB" dirty="0" smtClean="0"/>
              <a:t>Jim is correct, you work this out by  62 – 43 as that will tell you the difference between these two numbers. Danny has read 19 more pages.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5275" y="2212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177</Words>
  <Application>Microsoft Office PowerPoint</Application>
  <PresentationFormat>Widescreen</PresentationFormat>
  <Paragraphs>27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Wednesday 6th January 2021</vt:lpstr>
      <vt:lpstr>PowerPoint Presentation</vt:lpstr>
      <vt:lpstr>PowerPoint Presentation</vt:lpstr>
      <vt:lpstr>PowerPoint Presentation</vt:lpstr>
      <vt:lpstr>Challenge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6th January 2021</dc:title>
  <dc:creator>Mrs Rice</dc:creator>
  <cp:lastModifiedBy>Mrs Rice</cp:lastModifiedBy>
  <cp:revision>7</cp:revision>
  <dcterms:created xsi:type="dcterms:W3CDTF">2021-01-05T12:06:23Z</dcterms:created>
  <dcterms:modified xsi:type="dcterms:W3CDTF">2021-01-05T16:10:43Z</dcterms:modified>
</cp:coreProperties>
</file>