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97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46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83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12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38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2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75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48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5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42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B6FFA-35BE-4976-AE8C-C4C8BBFC1463}" type="datetimeFigureOut">
              <a:rPr lang="en-GB" smtClean="0"/>
              <a:t>30/09/2020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10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843" y="2923631"/>
            <a:ext cx="9005157" cy="17682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8149" b="-1"/>
          <a:stretch/>
        </p:blipFill>
        <p:spPr>
          <a:xfrm>
            <a:off x="9396413" y="559892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436" y="1225397"/>
            <a:ext cx="2886075" cy="142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7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023" y="156755"/>
            <a:ext cx="6723017" cy="1320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22" y="1638462"/>
            <a:ext cx="5587909" cy="1486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22" y="3483429"/>
            <a:ext cx="5585075" cy="15587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4927" y="1638462"/>
            <a:ext cx="5577789" cy="1486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927" y="3483429"/>
            <a:ext cx="5577789" cy="2005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44100" y="156755"/>
            <a:ext cx="1943100" cy="96202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0222" y="394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1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84" y="1644204"/>
            <a:ext cx="9507583" cy="177654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Think of the beginning words…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dirty="0" smtClean="0"/>
              <a:t>Have a think and jot down the exclamations we could use at the beginning of our poem…</a:t>
            </a:r>
            <a:br>
              <a:rPr lang="en-GB" sz="2000" dirty="0" smtClean="0"/>
            </a:br>
            <a:r>
              <a:rPr lang="en-GB" sz="2000" dirty="0" smtClean="0"/>
              <a:t>Don’t forget the punctuation!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618574" y="3460023"/>
            <a:ext cx="1741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rgbClr val="FF0000"/>
                </a:solidFill>
              </a:rPr>
              <a:t>Yes!</a:t>
            </a:r>
            <a:endParaRPr lang="en-GB" sz="5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629" y="3817355"/>
            <a:ext cx="1959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rgbClr val="0070C0"/>
                </a:solidFill>
              </a:rPr>
              <a:t>Wow!</a:t>
            </a:r>
            <a:endParaRPr lang="en-GB" sz="54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794678">
            <a:off x="8273143" y="4981708"/>
            <a:ext cx="2211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rgbClr val="00B050"/>
                </a:solidFill>
              </a:rPr>
              <a:t>Super!</a:t>
            </a:r>
            <a:endParaRPr lang="en-GB" sz="54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272481">
            <a:off x="6205720" y="3558002"/>
            <a:ext cx="1992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 smtClean="0">
                <a:solidFill>
                  <a:srgbClr val="FFC000"/>
                </a:solidFill>
              </a:rPr>
              <a:t>Eeek</a:t>
            </a:r>
            <a:r>
              <a:rPr lang="en-GB" sz="5400" dirty="0" smtClean="0">
                <a:solidFill>
                  <a:srgbClr val="FFC000"/>
                </a:solidFill>
              </a:rPr>
              <a:t>!</a:t>
            </a:r>
            <a:endParaRPr lang="en-GB" sz="5400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1078781">
            <a:off x="2391754" y="4920343"/>
            <a:ext cx="2453639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rgbClr val="7030A0"/>
                </a:solidFill>
              </a:rPr>
              <a:t>Hooray!</a:t>
            </a:r>
            <a:endParaRPr lang="en-GB" sz="5400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885" y="243840"/>
            <a:ext cx="11173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are going to write our own version called:         </a:t>
            </a:r>
            <a:r>
              <a:rPr lang="en-GB" sz="4800" dirty="0" smtClean="0"/>
              <a:t>Wow! There is a story.</a:t>
            </a:r>
            <a:endParaRPr lang="en-GB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7370" y="1469980"/>
            <a:ext cx="1943100" cy="9620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6567" y="14909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94" y="1458087"/>
            <a:ext cx="4039349" cy="10742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943" y="871001"/>
            <a:ext cx="10107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030A0"/>
                </a:solidFill>
              </a:rPr>
              <a:t>Choose the places where your story might be. Use Tony Walsh’s poem to give you ideas.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8640" y="-42930"/>
            <a:ext cx="11399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We are going to write our own version called:         </a:t>
            </a:r>
            <a:r>
              <a:rPr lang="en-GB" sz="4800" dirty="0"/>
              <a:t>Wow! There is a story.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08617" y="1524897"/>
            <a:ext cx="57302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Just make a list at first….   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Some of your ideas might begin to rhyme…</a:t>
            </a:r>
          </a:p>
          <a:p>
            <a:endParaRPr lang="en-GB" dirty="0"/>
          </a:p>
          <a:p>
            <a:r>
              <a:rPr lang="en-GB" dirty="0" smtClean="0"/>
              <a:t>There is a story on the tip of my tongue</a:t>
            </a:r>
          </a:p>
          <a:p>
            <a:r>
              <a:rPr lang="en-GB" dirty="0" smtClean="0"/>
              <a:t>There is a story to make my hair stand up</a:t>
            </a:r>
          </a:p>
          <a:p>
            <a:r>
              <a:rPr lang="en-GB" dirty="0" smtClean="0"/>
              <a:t>There is a story squashed in the cushions on the chair</a:t>
            </a:r>
          </a:p>
          <a:p>
            <a:r>
              <a:rPr lang="en-GB" dirty="0"/>
              <a:t>There is a story left on the top of my bunk</a:t>
            </a:r>
          </a:p>
          <a:p>
            <a:r>
              <a:rPr lang="en-GB" dirty="0" smtClean="0"/>
              <a:t>There is a story when I go outside and play</a:t>
            </a:r>
          </a:p>
          <a:p>
            <a:r>
              <a:rPr lang="en-GB" dirty="0" smtClean="0"/>
              <a:t>There is a story at the end of every day</a:t>
            </a:r>
          </a:p>
          <a:p>
            <a:r>
              <a:rPr lang="en-GB" dirty="0" smtClean="0"/>
              <a:t>There is a story that I can mould out of some clay</a:t>
            </a:r>
          </a:p>
          <a:p>
            <a:r>
              <a:rPr lang="en-GB" dirty="0" smtClean="0"/>
              <a:t>There is a story under the light of the moon</a:t>
            </a:r>
          </a:p>
          <a:p>
            <a:r>
              <a:rPr lang="en-GB" dirty="0" smtClean="0"/>
              <a:t>There is a story that I want to finish soon</a:t>
            </a:r>
          </a:p>
          <a:p>
            <a:r>
              <a:rPr lang="en-GB" dirty="0" smtClean="0"/>
              <a:t>There is a story in an elephant’s trunk</a:t>
            </a:r>
          </a:p>
          <a:p>
            <a:endParaRPr lang="en-GB" dirty="0" smtClean="0"/>
          </a:p>
          <a:p>
            <a:r>
              <a:rPr lang="en-GB" dirty="0" smtClean="0"/>
              <a:t>Mrs Evans’ ideas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" y="2659683"/>
            <a:ext cx="4039349" cy="11273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" y="3914356"/>
            <a:ext cx="4083318" cy="1087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432" y="5129616"/>
            <a:ext cx="4099733" cy="14740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7450" y="5641628"/>
            <a:ext cx="1943100" cy="96202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85082" y="11389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9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93" y="1754593"/>
            <a:ext cx="4039349" cy="10742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8640" y="-42930"/>
            <a:ext cx="11399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We are going to write our own version called:         </a:t>
            </a:r>
            <a:r>
              <a:rPr lang="en-GB" sz="4800" dirty="0"/>
              <a:t>Wow! There is a story.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61167" y="1479726"/>
            <a:ext cx="5559334" cy="132343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Wow! There is a story on the tip of my tongue</a:t>
            </a:r>
          </a:p>
          <a:p>
            <a:r>
              <a:rPr lang="en-GB" sz="2000" dirty="0" smtClean="0"/>
              <a:t>Help! There is a story to make my hair stand up</a:t>
            </a:r>
          </a:p>
          <a:p>
            <a:r>
              <a:rPr lang="en-GB" sz="2000" dirty="0" smtClean="0"/>
              <a:t>LOL! There is a story that is so much fun</a:t>
            </a:r>
          </a:p>
          <a:p>
            <a:r>
              <a:rPr lang="en-GB" sz="2000" dirty="0" err="1" smtClean="0"/>
              <a:t>Oooooh</a:t>
            </a:r>
            <a:r>
              <a:rPr lang="en-GB" sz="2000" dirty="0" smtClean="0"/>
              <a:t>! There is a story in the leaves in my cup</a:t>
            </a:r>
            <a:endParaRPr lang="en-GB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16" y="2901169"/>
            <a:ext cx="4039349" cy="11273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09" y="4130893"/>
            <a:ext cx="4083318" cy="1087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25" y="5321204"/>
            <a:ext cx="4099733" cy="14740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6193" y="962235"/>
            <a:ext cx="920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Organise your ideas into verses. Have a look and see where the rhyming ones might go.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Add your exclamation words.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61167" y="4674872"/>
            <a:ext cx="5559334" cy="1938992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en-GB" sz="2000" dirty="0" smtClean="0"/>
              <a:t>Hooray! There </a:t>
            </a:r>
            <a:r>
              <a:rPr lang="en-GB" sz="2000" dirty="0"/>
              <a:t>is a story when I go outside and play</a:t>
            </a:r>
          </a:p>
          <a:p>
            <a:r>
              <a:rPr lang="en-GB" sz="2000" dirty="0" err="1" smtClean="0"/>
              <a:t>Shhh</a:t>
            </a:r>
            <a:r>
              <a:rPr lang="en-GB" sz="2000" dirty="0" smtClean="0"/>
              <a:t>! There </a:t>
            </a:r>
            <a:r>
              <a:rPr lang="en-GB" sz="2000" dirty="0"/>
              <a:t>is a story under the light of the moon</a:t>
            </a:r>
          </a:p>
          <a:p>
            <a:r>
              <a:rPr lang="en-GB" sz="2000" dirty="0" smtClean="0"/>
              <a:t>Yawn! There </a:t>
            </a:r>
            <a:r>
              <a:rPr lang="en-GB" sz="2000" dirty="0"/>
              <a:t>is a story at the end of every day</a:t>
            </a:r>
          </a:p>
          <a:p>
            <a:r>
              <a:rPr lang="en-GB" sz="2000" dirty="0" smtClean="0"/>
              <a:t>Hurry</a:t>
            </a:r>
            <a:r>
              <a:rPr lang="en-GB" sz="2000" dirty="0" smtClean="0"/>
              <a:t>! </a:t>
            </a:r>
            <a:r>
              <a:rPr lang="en-GB" sz="2000" dirty="0" smtClean="0"/>
              <a:t>There </a:t>
            </a:r>
            <a:r>
              <a:rPr lang="en-GB" sz="2000" dirty="0"/>
              <a:t>is a story that I want to finish soon</a:t>
            </a:r>
          </a:p>
          <a:p>
            <a:endParaRPr lang="en-GB" sz="2000" dirty="0" smtClean="0"/>
          </a:p>
          <a:p>
            <a:r>
              <a:rPr lang="en-GB" sz="2000" dirty="0" smtClean="0"/>
              <a:t>Mrs Evans  </a:t>
            </a:r>
            <a:endParaRPr lang="en-GB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061167" y="2901169"/>
            <a:ext cx="5559334" cy="163121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Yuck! There is a story </a:t>
            </a:r>
            <a:r>
              <a:rPr lang="en-GB" sz="2000" dirty="0"/>
              <a:t>squashed in the cushions on the </a:t>
            </a:r>
            <a:r>
              <a:rPr lang="en-GB" sz="2000" dirty="0" smtClean="0"/>
              <a:t>chair</a:t>
            </a:r>
          </a:p>
          <a:p>
            <a:r>
              <a:rPr lang="en-GB" sz="2000" dirty="0" smtClean="0"/>
              <a:t>Oops! </a:t>
            </a:r>
            <a:r>
              <a:rPr lang="en-GB" sz="2000" dirty="0"/>
              <a:t>There is a story left on the top of my bunk</a:t>
            </a:r>
          </a:p>
          <a:p>
            <a:r>
              <a:rPr lang="en-GB" sz="2000" dirty="0" err="1" smtClean="0"/>
              <a:t>Eeek</a:t>
            </a:r>
            <a:r>
              <a:rPr lang="en-GB" sz="2000" dirty="0" smtClean="0"/>
              <a:t>! There is a story in a dragon’s lair</a:t>
            </a:r>
          </a:p>
          <a:p>
            <a:r>
              <a:rPr lang="en-GB" sz="2000" dirty="0" smtClean="0"/>
              <a:t>Honestly! </a:t>
            </a:r>
            <a:r>
              <a:rPr lang="en-GB" sz="2000" dirty="0"/>
              <a:t>There is a story in an elephant’s </a:t>
            </a:r>
            <a:r>
              <a:rPr lang="en-GB" sz="2000" dirty="0" smtClean="0"/>
              <a:t>trunk</a:t>
            </a:r>
            <a:endParaRPr lang="en-GB" sz="20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15708" y="4899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1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374</Words>
  <Application>Microsoft Office PowerPoint</Application>
  <PresentationFormat>Widescreen</PresentationFormat>
  <Paragraphs>42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English</vt:lpstr>
      <vt:lpstr>PowerPoint Presentation</vt:lpstr>
      <vt:lpstr>Think of the beginning words…  Have a think and jot down the exclamations we could use at the beginning of our poem… Don’t forget the punctuation!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25</cp:revision>
  <dcterms:created xsi:type="dcterms:W3CDTF">2020-09-20T20:04:10Z</dcterms:created>
  <dcterms:modified xsi:type="dcterms:W3CDTF">2020-09-30T10:15:36Z</dcterms:modified>
</cp:coreProperties>
</file>