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4"/>
          <a:srcRect l="13498" t="7490" r="13770" b="11502"/>
          <a:stretch/>
        </p:blipFill>
        <p:spPr bwMode="auto">
          <a:xfrm>
            <a:off x="209006" y="148046"/>
            <a:ext cx="11834948" cy="6470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5467" y="528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4"/>
          <a:srcRect l="13669" t="7490" r="13598" b="11043"/>
          <a:stretch/>
        </p:blipFill>
        <p:spPr bwMode="auto">
          <a:xfrm>
            <a:off x="191589" y="165464"/>
            <a:ext cx="11817531" cy="6531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6672" y="293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13</cp:revision>
  <dcterms:created xsi:type="dcterms:W3CDTF">2020-09-20T17:46:33Z</dcterms:created>
  <dcterms:modified xsi:type="dcterms:W3CDTF">2020-09-30T09:54:04Z</dcterms:modified>
</cp:coreProperties>
</file>