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29/09/2020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4"/>
          <a:srcRect l="13326" t="7948" r="13512" b="10279"/>
          <a:stretch/>
        </p:blipFill>
        <p:spPr bwMode="auto">
          <a:xfrm>
            <a:off x="174171" y="235131"/>
            <a:ext cx="11852366" cy="6522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8347" y="406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4"/>
          <a:srcRect l="13756" t="7337" r="13769" b="11196"/>
          <a:stretch/>
        </p:blipFill>
        <p:spPr bwMode="auto">
          <a:xfrm>
            <a:off x="130629" y="313509"/>
            <a:ext cx="11747862" cy="6435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394" y="313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10</cp:revision>
  <dcterms:created xsi:type="dcterms:W3CDTF">2020-09-20T17:46:33Z</dcterms:created>
  <dcterms:modified xsi:type="dcterms:W3CDTF">2020-09-29T13:56:21Z</dcterms:modified>
</cp:coreProperties>
</file>