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2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4"/>
          <a:srcRect l="3609" t="9624" r="2748" b="13135"/>
          <a:stretch/>
        </p:blipFill>
        <p:spPr bwMode="auto">
          <a:xfrm>
            <a:off x="261257" y="261257"/>
            <a:ext cx="11591109" cy="6487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9342" y="261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4"/>
          <a:srcRect l="4748" t="9370" r="3320" b="13389"/>
          <a:stretch/>
        </p:blipFill>
        <p:spPr bwMode="auto">
          <a:xfrm>
            <a:off x="287383" y="182880"/>
            <a:ext cx="11756571" cy="6496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3217" y="432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10</cp:revision>
  <dcterms:created xsi:type="dcterms:W3CDTF">2020-09-20T17:46:33Z</dcterms:created>
  <dcterms:modified xsi:type="dcterms:W3CDTF">2020-09-29T13:12:30Z</dcterms:modified>
</cp:coreProperties>
</file>