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6FFA-35BE-4976-AE8C-C4C8BBFC1463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A06B-1753-4588-8F49-59877436C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972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6FFA-35BE-4976-AE8C-C4C8BBFC1463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A06B-1753-4588-8F49-59877436C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468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6FFA-35BE-4976-AE8C-C4C8BBFC1463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A06B-1753-4588-8F49-59877436C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13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6FFA-35BE-4976-AE8C-C4C8BBFC1463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A06B-1753-4588-8F49-59877436C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834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6FFA-35BE-4976-AE8C-C4C8BBFC1463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A06B-1753-4588-8F49-59877436C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129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6FFA-35BE-4976-AE8C-C4C8BBFC1463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A06B-1753-4588-8F49-59877436C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386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6FFA-35BE-4976-AE8C-C4C8BBFC1463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A06B-1753-4588-8F49-59877436C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24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6FFA-35BE-4976-AE8C-C4C8BBFC1463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A06B-1753-4588-8F49-59877436C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752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6FFA-35BE-4976-AE8C-C4C8BBFC1463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A06B-1753-4588-8F49-59877436C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489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6FFA-35BE-4976-AE8C-C4C8BBFC1463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A06B-1753-4588-8F49-59877436C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55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6FFA-35BE-4976-AE8C-C4C8BBFC1463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A06B-1753-4588-8F49-59877436C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427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B6FFA-35BE-4976-AE8C-C4C8BBFC1463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FA06B-1753-4588-8F49-59877436C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10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025" y="349251"/>
            <a:ext cx="9144000" cy="2387600"/>
          </a:xfrm>
        </p:spPr>
        <p:txBody>
          <a:bodyPr/>
          <a:lstStyle/>
          <a:p>
            <a:r>
              <a:rPr lang="en-GB" dirty="0" smtClean="0"/>
              <a:t>English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025" y="2881036"/>
            <a:ext cx="9144000" cy="2439399"/>
          </a:xfrm>
        </p:spPr>
        <p:txBody>
          <a:bodyPr>
            <a:normAutofit/>
          </a:bodyPr>
          <a:lstStyle/>
          <a:p>
            <a:r>
              <a:rPr lang="en-GB" b="1" dirty="0" smtClean="0"/>
              <a:t>The Brook </a:t>
            </a:r>
          </a:p>
          <a:p>
            <a:r>
              <a:rPr lang="en-GB" dirty="0" smtClean="0"/>
              <a:t>by Alfred Tennyson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59" y="362326"/>
            <a:ext cx="1968107" cy="19940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t="8149" b="-1"/>
          <a:stretch/>
        </p:blipFill>
        <p:spPr>
          <a:xfrm>
            <a:off x="9396413" y="5598926"/>
            <a:ext cx="2543174" cy="10685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681" y="156093"/>
            <a:ext cx="2017393" cy="13869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5648325"/>
            <a:ext cx="2602149" cy="1019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2300" y="1886384"/>
            <a:ext cx="3762023" cy="277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97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5760" y="339634"/>
            <a:ext cx="8081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Wednesday 30</a:t>
            </a:r>
            <a:r>
              <a:rPr lang="en-GB" u="sng" baseline="30000" dirty="0" smtClean="0"/>
              <a:t>th</a:t>
            </a:r>
            <a:r>
              <a:rPr lang="en-GB" u="sng" dirty="0" smtClean="0"/>
              <a:t> September</a:t>
            </a:r>
          </a:p>
          <a:p>
            <a:r>
              <a:rPr lang="en-GB" u="sng" dirty="0" smtClean="0"/>
              <a:t>Can I perform my own version of The Brook</a:t>
            </a:r>
            <a:r>
              <a:rPr lang="en-GB" dirty="0" smtClean="0"/>
              <a:t>?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937" y="1706660"/>
            <a:ext cx="3667613" cy="32082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3985" y="1789582"/>
            <a:ext cx="5086350" cy="14382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213985" y="300300"/>
            <a:ext cx="500634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I babble, babble as I flow</a:t>
            </a:r>
          </a:p>
          <a:p>
            <a:r>
              <a:rPr lang="en-GB" sz="2000" dirty="0" smtClean="0"/>
              <a:t>To join the rolling sea;</a:t>
            </a:r>
          </a:p>
          <a:p>
            <a:r>
              <a:rPr lang="en-GB" sz="2000" dirty="0" smtClean="0"/>
              <a:t>For people may come and people may go</a:t>
            </a:r>
          </a:p>
          <a:p>
            <a:r>
              <a:rPr lang="en-GB" sz="2000" dirty="0" smtClean="0"/>
              <a:t>But I go on for eternity.</a:t>
            </a:r>
            <a:endParaRPr lang="en-GB" sz="20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3985" y="3310779"/>
            <a:ext cx="5086350" cy="143827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293994" y="4895848"/>
            <a:ext cx="5006341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000" dirty="0"/>
              <a:t>I babble, babble as I flow</a:t>
            </a:r>
          </a:p>
          <a:p>
            <a:r>
              <a:rPr lang="en-GB" sz="2000" dirty="0"/>
              <a:t>To join the rolling sea;</a:t>
            </a:r>
          </a:p>
          <a:p>
            <a:r>
              <a:rPr lang="en-GB" sz="2000" dirty="0"/>
              <a:t>For people may come and people may go</a:t>
            </a:r>
          </a:p>
          <a:p>
            <a:r>
              <a:rPr lang="en-GB" sz="2000" dirty="0"/>
              <a:t>But I go on </a:t>
            </a:r>
            <a:r>
              <a:rPr lang="en-GB" sz="2000" dirty="0" smtClean="0"/>
              <a:t>for eternity.</a:t>
            </a:r>
            <a:endParaRPr lang="en-GB" sz="2000" dirty="0"/>
          </a:p>
        </p:txBody>
      </p:sp>
      <p:pic>
        <p:nvPicPr>
          <p:cNvPr id="1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937875" y="498602"/>
            <a:ext cx="487363" cy="48736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65760" y="5372100"/>
            <a:ext cx="39871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If you would like to, you could use some handwriting practice time to write out and decorate your poem.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683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655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96</Words>
  <Application>Microsoft Office PowerPoint</Application>
  <PresentationFormat>Widescreen</PresentationFormat>
  <Paragraphs>14</Paragraphs>
  <Slides>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English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home</cp:lastModifiedBy>
  <cp:revision>14</cp:revision>
  <dcterms:created xsi:type="dcterms:W3CDTF">2020-09-20T20:04:10Z</dcterms:created>
  <dcterms:modified xsi:type="dcterms:W3CDTF">2020-09-28T15:28:33Z</dcterms:modified>
</cp:coreProperties>
</file>