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3721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029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20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852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231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968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960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761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224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493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12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54674-65B2-4EAA-B361-7BE3BF5FED9B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727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 rotWithShape="1">
          <a:blip r:embed="rId4"/>
          <a:srcRect l="3229" t="9876" r="3307" b="11864"/>
          <a:stretch/>
        </p:blipFill>
        <p:spPr bwMode="auto">
          <a:xfrm>
            <a:off x="235131" y="60960"/>
            <a:ext cx="11887200" cy="66707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20302" y="2932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6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 rotWithShape="1">
          <a:blip r:embed="rId4"/>
          <a:srcRect l="4558" t="9876" r="3316" b="12371"/>
          <a:stretch/>
        </p:blipFill>
        <p:spPr bwMode="auto">
          <a:xfrm>
            <a:off x="243840" y="174171"/>
            <a:ext cx="11782697" cy="6540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1559" y="3368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7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4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0</Words>
  <Application>Microsoft Office PowerPoint</Application>
  <PresentationFormat>Widescreen</PresentationFormat>
  <Paragraphs>0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home</cp:lastModifiedBy>
  <cp:revision>9</cp:revision>
  <dcterms:created xsi:type="dcterms:W3CDTF">2020-09-20T17:46:33Z</dcterms:created>
  <dcterms:modified xsi:type="dcterms:W3CDTF">2020-09-28T13:21:38Z</dcterms:modified>
</cp:coreProperties>
</file>