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2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8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8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6FFA-35BE-4976-AE8C-C4C8BBFC146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The Brook </a:t>
            </a:r>
          </a:p>
          <a:p>
            <a:r>
              <a:rPr lang="en-GB" dirty="0" smtClean="0"/>
              <a:t>by Alfred Tennyson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00" y="1886384"/>
            <a:ext cx="3762023" cy="27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795" y="139201"/>
            <a:ext cx="2152650" cy="866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565" y="748938"/>
            <a:ext cx="4000990" cy="5942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874" y="748938"/>
            <a:ext cx="6265440" cy="384238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8993" y="572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5" y="1225731"/>
            <a:ext cx="8064698" cy="144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339634"/>
            <a:ext cx="808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Tuesday 29</a:t>
            </a:r>
            <a:r>
              <a:rPr lang="en-GB" u="sng" baseline="30000" dirty="0" smtClean="0"/>
              <a:t>th</a:t>
            </a:r>
            <a:r>
              <a:rPr lang="en-GB" u="sng" dirty="0" smtClean="0"/>
              <a:t> September</a:t>
            </a:r>
          </a:p>
          <a:p>
            <a:r>
              <a:rPr lang="en-GB" u="sng" dirty="0" smtClean="0"/>
              <a:t>Can I write my own version of The Brook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686" y="4252267"/>
            <a:ext cx="3724275" cy="16684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389" y="3030583"/>
            <a:ext cx="200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First and last verses 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85" y="4252267"/>
            <a:ext cx="3310498" cy="1485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76552" y="4252267"/>
            <a:ext cx="2403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1) Choose </a:t>
            </a:r>
            <a:r>
              <a:rPr lang="en-GB" dirty="0"/>
              <a:t>a different verb to the verb ‘</a:t>
            </a:r>
            <a:r>
              <a:rPr lang="en-GB" dirty="0" smtClean="0"/>
              <a:t>chatter.</a:t>
            </a:r>
          </a:p>
          <a:p>
            <a:r>
              <a:rPr lang="en-GB" dirty="0" smtClean="0"/>
              <a:t>2) Choose a different place for your water to flow to.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8413" y="84207"/>
            <a:ext cx="2960078" cy="25893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18413" y="2926080"/>
            <a:ext cx="306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Look at all of your ideas from last week to remind yourself.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855" y="5902226"/>
            <a:ext cx="230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Alfred Tennyson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792686" y="6086892"/>
            <a:ext cx="186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My ideas</a:t>
            </a:r>
            <a:endParaRPr lang="en-GB" dirty="0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6391" y="192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" y="314325"/>
            <a:ext cx="5167313" cy="1543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2090737"/>
            <a:ext cx="9315450" cy="3971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388" y="176212"/>
            <a:ext cx="2719387" cy="45815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1250" y="314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1" y="1191623"/>
            <a:ext cx="4248150" cy="1485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5110" y="1191623"/>
            <a:ext cx="497069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 twist and turn, and meander round the lawn,</a:t>
            </a:r>
          </a:p>
          <a:p>
            <a:r>
              <a:rPr lang="en-GB" sz="2000" dirty="0" smtClean="0"/>
              <a:t>With here a leaf surfing,</a:t>
            </a:r>
          </a:p>
          <a:p>
            <a:r>
              <a:rPr lang="en-GB" sz="2000" dirty="0" smtClean="0"/>
              <a:t>And here and there a pool of frogspawn,</a:t>
            </a:r>
          </a:p>
          <a:p>
            <a:r>
              <a:rPr lang="en-GB" sz="2000" dirty="0" smtClean="0"/>
              <a:t>And here and there a tadpole.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244656" y="377309"/>
            <a:ext cx="1690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Alfred Tennyson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145110" y="377309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My ideas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1076325"/>
            <a:ext cx="2390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verse</a:t>
            </a:r>
          </a:p>
          <a:p>
            <a:r>
              <a:rPr lang="en-GB" dirty="0" smtClean="0"/>
              <a:t>Think about words to describe the movement your water makes and which creatures are in the water.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1" y="4381499"/>
            <a:ext cx="4126390" cy="1685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45110" y="4381499"/>
            <a:ext cx="461962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 tumble between the boulders and rocks,</a:t>
            </a:r>
          </a:p>
          <a:p>
            <a:r>
              <a:rPr lang="en-GB" sz="2000" dirty="0" smtClean="0"/>
              <a:t>Plunging down the waterfall;</a:t>
            </a:r>
          </a:p>
          <a:p>
            <a:r>
              <a:rPr lang="en-GB" sz="2000" dirty="0" smtClean="0"/>
              <a:t>I babble at ducks huddled in flocks;</a:t>
            </a:r>
          </a:p>
          <a:p>
            <a:r>
              <a:rPr lang="en-GB" sz="2000" dirty="0" smtClean="0"/>
              <a:t>I drift where newts like to crawl.</a:t>
            </a:r>
            <a:endParaRPr lang="en-GB" sz="2000" dirty="0"/>
          </a:p>
        </p:txBody>
      </p:sp>
      <p:sp>
        <p:nvSpPr>
          <p:cNvPr id="12" name="Rectangle 11"/>
          <p:cNvSpPr/>
          <p:nvPr/>
        </p:nvSpPr>
        <p:spPr>
          <a:xfrm>
            <a:off x="244656" y="3739634"/>
            <a:ext cx="1690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Alfred Tennyson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7248150" y="3806309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My ideas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4108966"/>
            <a:ext cx="2181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Choose another verse you like and change some of the ideas- perhaps the sounds your water makes or the places and creatures it moves past.</a:t>
            </a:r>
            <a:endParaRPr lang="en-GB" dirty="0"/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6825" y="238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2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181</Words>
  <Application>Microsoft Office PowerPoint</Application>
  <PresentationFormat>Widescreen</PresentationFormat>
  <Paragraphs>26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9</cp:revision>
  <dcterms:created xsi:type="dcterms:W3CDTF">2020-09-20T20:04:10Z</dcterms:created>
  <dcterms:modified xsi:type="dcterms:W3CDTF">2020-09-28T13:59:57Z</dcterms:modified>
</cp:coreProperties>
</file>