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4"/>
          <a:srcRect l="4559" t="10130" r="2934" b="12371"/>
          <a:stretch/>
        </p:blipFill>
        <p:spPr bwMode="auto">
          <a:xfrm>
            <a:off x="235131" y="69669"/>
            <a:ext cx="11956869" cy="6653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097" y="301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4"/>
          <a:srcRect l="3609" t="9623" r="3122" b="13895"/>
          <a:stretch/>
        </p:blipFill>
        <p:spPr bwMode="auto">
          <a:xfrm>
            <a:off x="104503" y="243840"/>
            <a:ext cx="11974285" cy="6496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8348" y="389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8</cp:revision>
  <dcterms:created xsi:type="dcterms:W3CDTF">2020-09-20T17:46:33Z</dcterms:created>
  <dcterms:modified xsi:type="dcterms:W3CDTF">2020-09-27T15:36:46Z</dcterms:modified>
</cp:coreProperties>
</file>