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54674-65B2-4EAA-B361-7BE3BF5FED9B}" type="datetimeFigureOut">
              <a:rPr lang="en-GB" smtClean="0"/>
              <a:t>24/09/2020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982E0-9968-4CAF-9023-58892C8E47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37213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54674-65B2-4EAA-B361-7BE3BF5FED9B}" type="datetimeFigureOut">
              <a:rPr lang="en-GB" smtClean="0"/>
              <a:t>24/09/2020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982E0-9968-4CAF-9023-58892C8E47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50299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54674-65B2-4EAA-B361-7BE3BF5FED9B}" type="datetimeFigureOut">
              <a:rPr lang="en-GB" smtClean="0"/>
              <a:t>24/09/2020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982E0-9968-4CAF-9023-58892C8E47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5207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54674-65B2-4EAA-B361-7BE3BF5FED9B}" type="datetimeFigureOut">
              <a:rPr lang="en-GB" smtClean="0"/>
              <a:t>24/09/2020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982E0-9968-4CAF-9023-58892C8E47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08522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54674-65B2-4EAA-B361-7BE3BF5FED9B}" type="datetimeFigureOut">
              <a:rPr lang="en-GB" smtClean="0"/>
              <a:t>24/09/2020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982E0-9968-4CAF-9023-58892C8E47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32310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54674-65B2-4EAA-B361-7BE3BF5FED9B}" type="datetimeFigureOut">
              <a:rPr lang="en-GB" smtClean="0"/>
              <a:t>24/09/2020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982E0-9968-4CAF-9023-58892C8E47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49688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54674-65B2-4EAA-B361-7BE3BF5FED9B}" type="datetimeFigureOut">
              <a:rPr lang="en-GB" smtClean="0"/>
              <a:t>24/09/2020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982E0-9968-4CAF-9023-58892C8E47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19603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54674-65B2-4EAA-B361-7BE3BF5FED9B}" type="datetimeFigureOut">
              <a:rPr lang="en-GB" smtClean="0"/>
              <a:t>24/09/2020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982E0-9968-4CAF-9023-58892C8E47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07614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54674-65B2-4EAA-B361-7BE3BF5FED9B}" type="datetimeFigureOut">
              <a:rPr lang="en-GB" smtClean="0"/>
              <a:t>24/09/2020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982E0-9968-4CAF-9023-58892C8E47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62241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54674-65B2-4EAA-B361-7BE3BF5FED9B}" type="datetimeFigureOut">
              <a:rPr lang="en-GB" smtClean="0"/>
              <a:t>24/09/2020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982E0-9968-4CAF-9023-58892C8E47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24933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54674-65B2-4EAA-B361-7BE3BF5FED9B}" type="datetimeFigureOut">
              <a:rPr lang="en-GB" smtClean="0"/>
              <a:t>24/09/2020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982E0-9968-4CAF-9023-58892C8E47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31216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A54674-65B2-4EAA-B361-7BE3BF5FED9B}" type="datetimeFigureOut">
              <a:rPr lang="en-GB" smtClean="0"/>
              <a:t>24/09/2020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7982E0-9968-4CAF-9023-58892C8E47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3727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/>
          <p:nvPr/>
        </p:nvPicPr>
        <p:blipFill rotWithShape="1">
          <a:blip r:embed="rId4"/>
          <a:srcRect l="3365" t="10304" r="3157" b="14580"/>
          <a:stretch/>
        </p:blipFill>
        <p:spPr bwMode="auto">
          <a:xfrm>
            <a:off x="148046" y="0"/>
            <a:ext cx="11887200" cy="674043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15411" y="59808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769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4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/>
          <p:nvPr/>
        </p:nvPicPr>
        <p:blipFill rotWithShape="1">
          <a:blip r:embed="rId4"/>
          <a:srcRect l="4560" t="7345" r="2751" b="12633"/>
          <a:stretch/>
        </p:blipFill>
        <p:spPr bwMode="auto">
          <a:xfrm>
            <a:off x="304800" y="139337"/>
            <a:ext cx="11625943" cy="654013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41834" y="30198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873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00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303" y="72255"/>
            <a:ext cx="3213463" cy="322066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303" y="3509553"/>
            <a:ext cx="3275974" cy="296608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7879" y="314270"/>
            <a:ext cx="3355697" cy="29786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7879" y="3523420"/>
            <a:ext cx="3355697" cy="29522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79885" y="400523"/>
            <a:ext cx="3256474" cy="29098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79885" y="3523420"/>
            <a:ext cx="3269805" cy="2910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2380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</TotalTime>
  <Words>0</Words>
  <Application>Microsoft Office PowerPoint</Application>
  <PresentationFormat>Widescreen</PresentationFormat>
  <Paragraphs>0</Paragraphs>
  <Slides>3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home</dc:creator>
  <cp:lastModifiedBy>home</cp:lastModifiedBy>
  <cp:revision>8</cp:revision>
  <dcterms:created xsi:type="dcterms:W3CDTF">2020-09-20T17:46:33Z</dcterms:created>
  <dcterms:modified xsi:type="dcterms:W3CDTF">2020-09-24T08:41:27Z</dcterms:modified>
</cp:coreProperties>
</file>