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57" r:id="rId4"/>
    <p:sldId id="260" r:id="rId5"/>
    <p:sldId id="264" r:id="rId6"/>
    <p:sldId id="256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bc.co.uk/bitesize/topics/zwwp8mn/articles/zw38srd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HugvwuSdyF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The Brook </a:t>
            </a:r>
          </a:p>
          <a:p>
            <a:r>
              <a:rPr lang="en-GB" dirty="0" smtClean="0"/>
              <a:t>by Alfred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1886384"/>
            <a:ext cx="3762023" cy="27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624" y="0"/>
            <a:ext cx="21526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76" y="816269"/>
            <a:ext cx="4000990" cy="594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240" y="816269"/>
            <a:ext cx="6265440" cy="38423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5922" y="189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526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363" y="787173"/>
            <a:ext cx="4000990" cy="594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550" y="787173"/>
            <a:ext cx="6265440" cy="38423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285875" y="2667000"/>
            <a:ext cx="1317988" cy="41366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04950" y="4200525"/>
            <a:ext cx="1362075" cy="9525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28750" y="4517731"/>
            <a:ext cx="2209800" cy="664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08463" y="6019415"/>
            <a:ext cx="3101612" cy="908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285875" y="6600825"/>
            <a:ext cx="2762250" cy="9525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00875" y="1151666"/>
            <a:ext cx="2056395" cy="9525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24650" y="1724025"/>
            <a:ext cx="1819275" cy="9526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24650" y="1991244"/>
            <a:ext cx="1819275" cy="2896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03863" y="149975"/>
            <a:ext cx="828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Can I use prepositions in adverbial phrases?</a:t>
            </a:r>
            <a:endParaRPr lang="en-GB" sz="2800" b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5499111" y="4260928"/>
            <a:ext cx="1466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err="1" smtClean="0">
                <a:solidFill>
                  <a:srgbClr val="FF0000"/>
                </a:solidFill>
              </a:rPr>
              <a:t>Prepositions</a:t>
            </a:r>
            <a:r>
              <a:rPr lang="en-GB" dirty="0" err="1" smtClean="0">
                <a:solidFill>
                  <a:srgbClr val="FF0000"/>
                </a:solidFill>
              </a:rPr>
              <a:t>about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b</a:t>
            </a:r>
            <a:r>
              <a:rPr lang="en-GB" dirty="0" smtClean="0">
                <a:solidFill>
                  <a:srgbClr val="FF0000"/>
                </a:solidFill>
              </a:rPr>
              <a:t>y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 smtClean="0">
                <a:solidFill>
                  <a:srgbClr val="FF0000"/>
                </a:solidFill>
              </a:rPr>
              <a:t>mong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 smtClean="0">
                <a:solidFill>
                  <a:srgbClr val="FF0000"/>
                </a:solidFill>
              </a:rPr>
              <a:t>gainst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u</a:t>
            </a:r>
            <a:r>
              <a:rPr lang="en-GB" dirty="0" smtClean="0">
                <a:solidFill>
                  <a:srgbClr val="FF0000"/>
                </a:solidFill>
              </a:rPr>
              <a:t>nder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ound</a:t>
            </a:r>
          </a:p>
          <a:p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out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3719" y="4641074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>
                <a:solidFill>
                  <a:srgbClr val="0070C0"/>
                </a:solidFill>
              </a:rPr>
              <a:t>Adverbial phrases (where, when, how)</a:t>
            </a:r>
          </a:p>
          <a:p>
            <a:r>
              <a:rPr lang="en-GB" dirty="0">
                <a:solidFill>
                  <a:srgbClr val="0070C0"/>
                </a:solidFill>
              </a:rPr>
              <a:t>u</a:t>
            </a:r>
            <a:r>
              <a:rPr lang="en-GB" dirty="0" smtClean="0">
                <a:solidFill>
                  <a:srgbClr val="0070C0"/>
                </a:solidFill>
              </a:rPr>
              <a:t>nder moon and stars- </a:t>
            </a:r>
            <a:r>
              <a:rPr lang="en-GB" i="1" dirty="0" smtClean="0">
                <a:solidFill>
                  <a:srgbClr val="0070C0"/>
                </a:solidFill>
              </a:rPr>
              <a:t>tells us where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After dark I shimmer- </a:t>
            </a:r>
            <a:r>
              <a:rPr lang="en-GB" i="1" dirty="0" smtClean="0">
                <a:solidFill>
                  <a:srgbClr val="0070C0"/>
                </a:solidFill>
              </a:rPr>
              <a:t>tells us when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I meander softly – </a:t>
            </a:r>
            <a:r>
              <a:rPr lang="en-GB" i="1" dirty="0" smtClean="0">
                <a:solidFill>
                  <a:srgbClr val="0070C0"/>
                </a:solidFill>
              </a:rPr>
              <a:t>tells us how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44869" y="4250995"/>
            <a:ext cx="241118" cy="3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44869" y="2746566"/>
            <a:ext cx="588781" cy="3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078585" y="2666344"/>
            <a:ext cx="241118" cy="3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21796" y="2665906"/>
            <a:ext cx="357036" cy="4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08463" y="5954305"/>
            <a:ext cx="756965" cy="810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308463" y="6534734"/>
            <a:ext cx="756965" cy="810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00875" y="1206595"/>
            <a:ext cx="756965" cy="810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724650" y="2063858"/>
            <a:ext cx="654707" cy="580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24650" y="1777205"/>
            <a:ext cx="32735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505575" y="2520155"/>
            <a:ext cx="32735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944869" y="4476714"/>
            <a:ext cx="241118" cy="3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323719" y="6019415"/>
            <a:ext cx="4573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/>
              </a:rPr>
              <a:t>https://</a:t>
            </a:r>
            <a:r>
              <a:rPr lang="en-GB" dirty="0" smtClean="0">
                <a:hlinkClick r:id="rId7"/>
              </a:rPr>
              <a:t>www.bbc.co.uk/bitesize/topics/zwwp8mn/articles/zw38srd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712" y="185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8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745" y="467881"/>
            <a:ext cx="483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Can I write adverbial phrases ?</a:t>
            </a:r>
          </a:p>
          <a:p>
            <a:endParaRPr lang="en-GB" sz="28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0" y="6459995"/>
            <a:ext cx="4986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www.youtube.com/watch?v=HugvwuSdyFA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50" y="2592161"/>
            <a:ext cx="8510360" cy="3551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050" y="1034517"/>
            <a:ext cx="11563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Think about the journey that you made up for your river, stream or brook and look at the sketch, map or drawing you made yesterday.  </a:t>
            </a:r>
          </a:p>
          <a:p>
            <a:pPr marL="342900" indent="-342900">
              <a:buAutoNum type="arabicParenR"/>
            </a:pPr>
            <a:r>
              <a:rPr lang="en-GB" dirty="0"/>
              <a:t> </a:t>
            </a:r>
            <a:r>
              <a:rPr lang="en-GB" dirty="0" smtClean="0"/>
              <a:t>Write a list of </a:t>
            </a:r>
            <a:r>
              <a:rPr lang="en-GB" dirty="0" smtClean="0">
                <a:solidFill>
                  <a:srgbClr val="FF0000"/>
                </a:solidFill>
              </a:rPr>
              <a:t>prepositions</a:t>
            </a:r>
            <a:r>
              <a:rPr lang="en-GB" dirty="0" smtClean="0"/>
              <a:t> around your map or drawing to label </a:t>
            </a:r>
            <a:r>
              <a:rPr lang="en-GB" b="1" u="sng" dirty="0" smtClean="0">
                <a:solidFill>
                  <a:srgbClr val="FF0000"/>
                </a:solidFill>
              </a:rPr>
              <a:t>where </a:t>
            </a:r>
            <a:r>
              <a:rPr lang="en-GB" dirty="0" smtClean="0"/>
              <a:t>(use my ideas on this picture to remind you)</a:t>
            </a:r>
            <a:r>
              <a:rPr lang="en-GB" b="1" u="sng" dirty="0" smtClean="0"/>
              <a:t> </a:t>
            </a:r>
          </a:p>
          <a:p>
            <a:pPr marL="342900" indent="-342900">
              <a:buAutoNum type="arabicParenR"/>
            </a:pPr>
            <a:r>
              <a:rPr lang="en-GB" dirty="0" smtClean="0"/>
              <a:t>Use your prepositions to write some descriptive </a:t>
            </a:r>
            <a:r>
              <a:rPr lang="en-GB" dirty="0" smtClean="0">
                <a:solidFill>
                  <a:srgbClr val="0070C0"/>
                </a:solidFill>
              </a:rPr>
              <a:t>adverbial phrases </a:t>
            </a:r>
            <a:r>
              <a:rPr lang="en-GB" dirty="0" smtClean="0"/>
              <a:t>about your river/stream/brook.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210605" y="3835647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around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0775" y="5308631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beside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299319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through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7194" y="4183227"/>
            <a:ext cx="116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down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0475" y="468281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between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7916" y="4183227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along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96350" y="2409825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t</a:t>
            </a:r>
            <a:r>
              <a:rPr lang="en-GB" dirty="0" smtClean="0">
                <a:solidFill>
                  <a:srgbClr val="0070C0"/>
                </a:solidFill>
              </a:rPr>
              <a:t>wisting through the forest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GB" dirty="0" smtClean="0">
                <a:solidFill>
                  <a:srgbClr val="0070C0"/>
                </a:solidFill>
              </a:rPr>
              <a:t>lunging down the waterfall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frothing beside the jagged rocks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w</a:t>
            </a:r>
            <a:r>
              <a:rPr lang="en-GB" dirty="0" smtClean="0">
                <a:solidFill>
                  <a:srgbClr val="0070C0"/>
                </a:solidFill>
              </a:rPr>
              <a:t>eaving along the grassy banks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en-GB" dirty="0" smtClean="0">
                <a:solidFill>
                  <a:srgbClr val="0070C0"/>
                </a:solidFill>
              </a:rPr>
              <a:t>urving around the meander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t</a:t>
            </a:r>
            <a:r>
              <a:rPr lang="en-GB" dirty="0" smtClean="0">
                <a:solidFill>
                  <a:srgbClr val="0070C0"/>
                </a:solidFill>
              </a:rPr>
              <a:t>umbling between the boulders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3275" y="2800350"/>
            <a:ext cx="86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under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50" y="2993195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among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862" y="4572139"/>
            <a:ext cx="85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 smtClean="0">
                <a:solidFill>
                  <a:srgbClr val="FF0000"/>
                </a:solidFill>
              </a:rPr>
              <a:t>ext to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0" y="533231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8568" y="263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2857500"/>
            <a:ext cx="2891387" cy="390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24" y="1055856"/>
            <a:ext cx="3862388" cy="4601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608" y="185737"/>
            <a:ext cx="3153279" cy="3795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2447925"/>
            <a:ext cx="3423151" cy="4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2100" y="371475"/>
            <a:ext cx="3381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 might want to use one of these sheets from your pack to record your adverbial phrases on or you might want to write them around your picture/map.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26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522" y="757311"/>
            <a:ext cx="114125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Brook</a:t>
            </a:r>
            <a:r>
              <a:rPr lang="en-GB" sz="2800" dirty="0" smtClean="0">
                <a:latin typeface="Comic Sans MS" panose="030F0702030302020204" pitchFamily="66" charset="0"/>
              </a:rPr>
              <a:t>: 		</a:t>
            </a:r>
            <a:r>
              <a:rPr lang="en-GB" sz="2000" i="1" dirty="0" smtClean="0">
                <a:solidFill>
                  <a:srgbClr val="FF0000"/>
                </a:solidFill>
              </a:rPr>
              <a:t>noun. </a:t>
            </a:r>
            <a:r>
              <a:rPr lang="en-GB" sz="2000" dirty="0" smtClean="0"/>
              <a:t> </a:t>
            </a:r>
            <a:r>
              <a:rPr lang="en-GB" sz="2000" dirty="0">
                <a:solidFill>
                  <a:srgbClr val="0070C0"/>
                </a:solidFill>
              </a:rPr>
              <a:t>A</a:t>
            </a:r>
            <a:r>
              <a:rPr lang="en-GB" sz="2000" dirty="0" smtClean="0">
                <a:solidFill>
                  <a:srgbClr val="0070C0"/>
                </a:solidFill>
              </a:rPr>
              <a:t> small stream. The brook flowed into the river.</a:t>
            </a:r>
          </a:p>
          <a:p>
            <a:r>
              <a:rPr lang="en-GB" sz="2800" dirty="0" smtClean="0"/>
              <a:t>Brimming: 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be completely full. Full to the brim.</a:t>
            </a:r>
            <a:endParaRPr lang="en-GB" sz="2000" dirty="0" smtClean="0"/>
          </a:p>
          <a:p>
            <a:r>
              <a:rPr lang="en-GB" sz="2800" dirty="0" smtClean="0"/>
              <a:t>Lusty: 		</a:t>
            </a:r>
            <a:r>
              <a:rPr lang="en-GB" sz="2000" i="1" dirty="0" smtClean="0">
                <a:solidFill>
                  <a:srgbClr val="FF0000"/>
                </a:solidFill>
              </a:rPr>
              <a:t>adjective.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be healthy or full of life. The lusty trout swam in the brook.</a:t>
            </a:r>
          </a:p>
          <a:p>
            <a:r>
              <a:rPr lang="en-GB" sz="2800" dirty="0" smtClean="0"/>
              <a:t>Grayling: 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type of freshwater fish.</a:t>
            </a:r>
            <a:endParaRPr lang="en-GB" sz="2800" dirty="0" smtClean="0"/>
          </a:p>
          <a:p>
            <a:r>
              <a:rPr lang="en-GB" sz="2800" dirty="0" smtClean="0"/>
              <a:t>Forget-me-nots:</a:t>
            </a:r>
            <a:r>
              <a:rPr lang="en-GB" sz="2000" dirty="0" smtClean="0"/>
              <a:t> 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type of plant with a light blue flower.</a:t>
            </a:r>
            <a:endParaRPr lang="en-GB" sz="2800" dirty="0" smtClean="0"/>
          </a:p>
          <a:p>
            <a:r>
              <a:rPr lang="en-GB" sz="2800" dirty="0" smtClean="0"/>
              <a:t>Sunbeams: 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beam or ray of sunlight.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800" dirty="0" smtClean="0"/>
              <a:t>Wildernesses: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wild area of land where no one lives apart from wild animals.</a:t>
            </a:r>
            <a:endParaRPr lang="en-GB" sz="2800" dirty="0" smtClean="0"/>
          </a:p>
          <a:p>
            <a:r>
              <a:rPr lang="en-GB" sz="2800" dirty="0" smtClean="0"/>
              <a:t>Linger: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stay in a place for longer than usual and not want to leave.</a:t>
            </a:r>
            <a:endParaRPr lang="en-GB" sz="2800" dirty="0" smtClean="0"/>
          </a:p>
          <a:p>
            <a:r>
              <a:rPr lang="en-GB" sz="2800" dirty="0" smtClean="0"/>
              <a:t>Shingly:		</a:t>
            </a:r>
            <a:r>
              <a:rPr lang="en-GB" sz="2000" i="1" dirty="0" smtClean="0">
                <a:solidFill>
                  <a:srgbClr val="FF0000"/>
                </a:solidFill>
              </a:rPr>
              <a:t>adjective.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An area covered in small pieces of stone and pebbles.</a:t>
            </a:r>
            <a:endParaRPr lang="en-GB" sz="2800" dirty="0" smtClean="0"/>
          </a:p>
          <a:p>
            <a:r>
              <a:rPr lang="en-GB" sz="2800" dirty="0" smtClean="0"/>
              <a:t>Loiter: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stand or wait around without really doing anything.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800" dirty="0" smtClean="0"/>
              <a:t>Cresses: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Plant which can grow near water.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5" y="190080"/>
            <a:ext cx="4669134" cy="4084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72" y="167641"/>
            <a:ext cx="3181350" cy="1952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735" y="2605087"/>
            <a:ext cx="3520658" cy="195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167641"/>
            <a:ext cx="3520658" cy="221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025" y="4697043"/>
            <a:ext cx="2847975" cy="215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575" y="4697043"/>
            <a:ext cx="2623185" cy="207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35953"/>
          <a:stretch/>
        </p:blipFill>
        <p:spPr>
          <a:xfrm>
            <a:off x="5113972" y="2232240"/>
            <a:ext cx="3181350" cy="2320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893" y="4686908"/>
            <a:ext cx="2305050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25" y="4552249"/>
            <a:ext cx="3114655" cy="22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4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198</Words>
  <Application>Microsoft Office PowerPoint</Application>
  <PresentationFormat>Widescreen</PresentationFormat>
  <Paragraphs>55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27</cp:revision>
  <dcterms:created xsi:type="dcterms:W3CDTF">2020-09-20T20:04:10Z</dcterms:created>
  <dcterms:modified xsi:type="dcterms:W3CDTF">2020-09-23T08:58:23Z</dcterms:modified>
</cp:coreProperties>
</file>