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8974" r="3406" b="12419"/>
          <a:stretch/>
        </p:blipFill>
        <p:spPr bwMode="auto">
          <a:xfrm>
            <a:off x="209007" y="0"/>
            <a:ext cx="11817530" cy="6783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1834" y="6938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/>
          <a:srcRect l="3738" t="8309" r="3283" b="12752"/>
          <a:stretch/>
        </p:blipFill>
        <p:spPr bwMode="auto">
          <a:xfrm>
            <a:off x="191589" y="130629"/>
            <a:ext cx="11808822" cy="6592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748" y="2236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469" y="73060"/>
            <a:ext cx="3525611" cy="2674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670" y="2904718"/>
            <a:ext cx="3565208" cy="3556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41" y="140165"/>
            <a:ext cx="3549329" cy="2764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64" y="3647575"/>
            <a:ext cx="3876675" cy="24288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5833" y="3803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3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634" y="154033"/>
            <a:ext cx="5002802" cy="2561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530" y="2976926"/>
            <a:ext cx="4911906" cy="377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11" y="154033"/>
            <a:ext cx="5024438" cy="2433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22" y="3622766"/>
            <a:ext cx="5061216" cy="21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17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7</cp:revision>
  <dcterms:created xsi:type="dcterms:W3CDTF">2020-09-20T17:46:33Z</dcterms:created>
  <dcterms:modified xsi:type="dcterms:W3CDTF">2020-09-23T10:37:00Z</dcterms:modified>
</cp:coreProperties>
</file>