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2" r:id="rId5"/>
    <p:sldId id="256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6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3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12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8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5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8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6FFA-35BE-4976-AE8C-C4C8BBFC146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349251"/>
            <a:ext cx="9144000" cy="2387600"/>
          </a:xfrm>
        </p:spPr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2881036"/>
            <a:ext cx="9144000" cy="2439399"/>
          </a:xfrm>
        </p:spPr>
        <p:txBody>
          <a:bodyPr>
            <a:normAutofit/>
          </a:bodyPr>
          <a:lstStyle/>
          <a:p>
            <a:r>
              <a:rPr lang="en-GB" b="1" dirty="0" smtClean="0"/>
              <a:t>The Brook </a:t>
            </a:r>
          </a:p>
          <a:p>
            <a:r>
              <a:rPr lang="en-GB" dirty="0" smtClean="0"/>
              <a:t>by Alfred Tennyson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149" b="-1"/>
          <a:stretch/>
        </p:blipFill>
        <p:spPr>
          <a:xfrm>
            <a:off x="9396413" y="5598926"/>
            <a:ext cx="2543174" cy="1068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648325"/>
            <a:ext cx="2602149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00" y="1886384"/>
            <a:ext cx="3762023" cy="27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24" y="0"/>
            <a:ext cx="2152650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976" y="816269"/>
            <a:ext cx="4000990" cy="5942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240" y="816269"/>
            <a:ext cx="6265440" cy="384238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2240" y="1897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475" y="287383"/>
            <a:ext cx="101716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Questions about the poem.</a:t>
            </a:r>
          </a:p>
          <a:p>
            <a:endParaRPr lang="en-GB" sz="2800" u="sng" dirty="0"/>
          </a:p>
          <a:p>
            <a:pPr marL="342900" indent="-342900">
              <a:buAutoNum type="arabicParenR"/>
            </a:pPr>
            <a:r>
              <a:rPr lang="en-GB" sz="2800" dirty="0" smtClean="0"/>
              <a:t>What is the poem about?</a:t>
            </a:r>
          </a:p>
          <a:p>
            <a:endParaRPr lang="en-GB" sz="2800" dirty="0"/>
          </a:p>
          <a:p>
            <a:r>
              <a:rPr lang="en-GB" sz="2800" dirty="0" smtClean="0"/>
              <a:t>2) Who is speaking in the poem?</a:t>
            </a:r>
          </a:p>
          <a:p>
            <a:endParaRPr lang="en-GB" sz="2800" dirty="0"/>
          </a:p>
          <a:p>
            <a:r>
              <a:rPr lang="en-GB" sz="2800" dirty="0" smtClean="0"/>
              <a:t>3) List three animals that appear in the poem.</a:t>
            </a:r>
          </a:p>
          <a:p>
            <a:endParaRPr lang="en-GB" sz="2800" dirty="0"/>
          </a:p>
          <a:p>
            <a:r>
              <a:rPr lang="en-GB" sz="2800" dirty="0" smtClean="0"/>
              <a:t>4) List three plants that appear in the poem. </a:t>
            </a:r>
          </a:p>
          <a:p>
            <a:endParaRPr lang="en-GB" sz="2800" dirty="0"/>
          </a:p>
          <a:p>
            <a:r>
              <a:rPr lang="en-GB" sz="2800" dirty="0" smtClean="0"/>
              <a:t>5) What speed is the brook moving? How do you know? What clues are there?  </a:t>
            </a:r>
            <a:endParaRPr lang="en-GB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3375" y="766512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4103" y="5886994"/>
            <a:ext cx="34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to the next slide for a handwriting activity.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3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Handwriting practice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96475"/>
            <a:ext cx="8301512" cy="329714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4885" y="540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522" y="757311"/>
            <a:ext cx="114125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Brook</a:t>
            </a:r>
            <a:r>
              <a:rPr lang="en-GB" sz="2800" dirty="0" smtClean="0">
                <a:latin typeface="Comic Sans MS" panose="030F0702030302020204" pitchFamily="66" charset="0"/>
              </a:rPr>
              <a:t>: 		</a:t>
            </a:r>
            <a:r>
              <a:rPr lang="en-GB" sz="2000" i="1" dirty="0" smtClean="0">
                <a:solidFill>
                  <a:srgbClr val="FF0000"/>
                </a:solidFill>
              </a:rPr>
              <a:t>noun. 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rgbClr val="0070C0"/>
                </a:solidFill>
              </a:rPr>
              <a:t>A</a:t>
            </a:r>
            <a:r>
              <a:rPr lang="en-GB" sz="2000" dirty="0" smtClean="0">
                <a:solidFill>
                  <a:srgbClr val="0070C0"/>
                </a:solidFill>
              </a:rPr>
              <a:t> small stream. The brook flowed into the river.</a:t>
            </a:r>
          </a:p>
          <a:p>
            <a:r>
              <a:rPr lang="en-GB" sz="2800" dirty="0" smtClean="0"/>
              <a:t>Brimming: 		</a:t>
            </a:r>
            <a:r>
              <a:rPr lang="en-GB" sz="2000" i="1" dirty="0" smtClean="0">
                <a:solidFill>
                  <a:srgbClr val="FF0000"/>
                </a:solidFill>
              </a:rPr>
              <a:t>verb.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To be completely full. Full to the brim.</a:t>
            </a:r>
            <a:endParaRPr lang="en-GB" sz="2000" dirty="0" smtClean="0"/>
          </a:p>
          <a:p>
            <a:r>
              <a:rPr lang="en-GB" sz="2800" dirty="0" smtClean="0"/>
              <a:t>Lusty: 		</a:t>
            </a:r>
            <a:r>
              <a:rPr lang="en-GB" sz="2000" i="1" dirty="0" smtClean="0">
                <a:solidFill>
                  <a:srgbClr val="FF0000"/>
                </a:solidFill>
              </a:rPr>
              <a:t>adjective.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To be healthy or full of life. The lusty trout swam in the brook.</a:t>
            </a:r>
          </a:p>
          <a:p>
            <a:r>
              <a:rPr lang="en-GB" sz="2800" dirty="0" smtClean="0"/>
              <a:t>Grayling: 		</a:t>
            </a:r>
            <a:r>
              <a:rPr lang="en-GB" sz="2000" i="1" dirty="0" smtClean="0">
                <a:solidFill>
                  <a:srgbClr val="FF0000"/>
                </a:solidFill>
              </a:rPr>
              <a:t>noun.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A type of freshwater fish.</a:t>
            </a:r>
            <a:endParaRPr lang="en-GB" sz="2800" dirty="0" smtClean="0"/>
          </a:p>
          <a:p>
            <a:r>
              <a:rPr lang="en-GB" sz="2800" dirty="0" smtClean="0"/>
              <a:t>Forget-me-nots:</a:t>
            </a:r>
            <a:r>
              <a:rPr lang="en-GB" sz="2000" dirty="0" smtClean="0"/>
              <a:t> 	</a:t>
            </a:r>
            <a:r>
              <a:rPr lang="en-GB" sz="2000" i="1" dirty="0" smtClean="0">
                <a:solidFill>
                  <a:srgbClr val="FF0000"/>
                </a:solidFill>
              </a:rPr>
              <a:t>noun.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A type of plant with a light blue flower.</a:t>
            </a:r>
            <a:endParaRPr lang="en-GB" sz="2800" dirty="0" smtClean="0"/>
          </a:p>
          <a:p>
            <a:r>
              <a:rPr lang="en-GB" sz="2800" dirty="0" smtClean="0"/>
              <a:t>Sunbeams: 		</a:t>
            </a:r>
            <a:r>
              <a:rPr lang="en-GB" sz="2000" i="1" dirty="0" smtClean="0">
                <a:solidFill>
                  <a:srgbClr val="FF0000"/>
                </a:solidFill>
              </a:rPr>
              <a:t>noun.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A beam or ray of sunlight.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Wildernesses:	</a:t>
            </a:r>
            <a:r>
              <a:rPr lang="en-GB" sz="2000" i="1" dirty="0" smtClean="0">
                <a:solidFill>
                  <a:srgbClr val="FF0000"/>
                </a:solidFill>
              </a:rPr>
              <a:t>noun.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A wild area of land where no one lives apart from wild animals.</a:t>
            </a:r>
            <a:endParaRPr lang="en-GB" sz="2800" dirty="0" smtClean="0"/>
          </a:p>
          <a:p>
            <a:r>
              <a:rPr lang="en-GB" sz="2800" dirty="0" smtClean="0"/>
              <a:t>Linger:		</a:t>
            </a:r>
            <a:r>
              <a:rPr lang="en-GB" sz="2000" i="1" dirty="0" smtClean="0">
                <a:solidFill>
                  <a:srgbClr val="FF0000"/>
                </a:solidFill>
              </a:rPr>
              <a:t>verb.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To stay in a place for longer than usual and not want to leave.</a:t>
            </a:r>
            <a:endParaRPr lang="en-GB" sz="2800" dirty="0" smtClean="0"/>
          </a:p>
          <a:p>
            <a:r>
              <a:rPr lang="en-GB" sz="2800" dirty="0" smtClean="0"/>
              <a:t>Shingly:		</a:t>
            </a:r>
            <a:r>
              <a:rPr lang="en-GB" sz="2000" i="1" dirty="0" smtClean="0">
                <a:solidFill>
                  <a:srgbClr val="FF0000"/>
                </a:solidFill>
              </a:rPr>
              <a:t>adjective.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An area covered in small pieces of stone and pebbles.</a:t>
            </a:r>
            <a:endParaRPr lang="en-GB" sz="2800" dirty="0" smtClean="0"/>
          </a:p>
          <a:p>
            <a:r>
              <a:rPr lang="en-GB" sz="2800" dirty="0" smtClean="0"/>
              <a:t>Loiter:		</a:t>
            </a:r>
            <a:r>
              <a:rPr lang="en-GB" sz="2000" i="1" dirty="0" smtClean="0">
                <a:solidFill>
                  <a:srgbClr val="FF0000"/>
                </a:solidFill>
              </a:rPr>
              <a:t>verb.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To stand or wait around without really doing anything.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Cresses:		</a:t>
            </a:r>
            <a:r>
              <a:rPr lang="en-GB" sz="2000" i="1" dirty="0" smtClean="0">
                <a:solidFill>
                  <a:srgbClr val="FF0000"/>
                </a:solidFill>
              </a:rPr>
              <a:t>noun.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Plant which can grow near water.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88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5" y="190080"/>
            <a:ext cx="4669134" cy="4084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72" y="167641"/>
            <a:ext cx="31813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735" y="2605087"/>
            <a:ext cx="3520658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735" y="167641"/>
            <a:ext cx="3520658" cy="221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4025" y="4697043"/>
            <a:ext cx="2847975" cy="2152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575" y="4697043"/>
            <a:ext cx="2623185" cy="2075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r="35953"/>
          <a:stretch/>
        </p:blipFill>
        <p:spPr>
          <a:xfrm>
            <a:off x="5113972" y="2232240"/>
            <a:ext cx="3181350" cy="2320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2893" y="4686908"/>
            <a:ext cx="23050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825" y="4552249"/>
            <a:ext cx="3114655" cy="22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7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81</Words>
  <Application>Microsoft Office PowerPoint</Application>
  <PresentationFormat>Widescreen</PresentationFormat>
  <Paragraphs>27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English</vt:lpstr>
      <vt:lpstr>PowerPoint Presentation</vt:lpstr>
      <vt:lpstr>PowerPoint Presentation</vt:lpstr>
      <vt:lpstr>Handwriting practice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15</cp:revision>
  <dcterms:created xsi:type="dcterms:W3CDTF">2020-09-20T20:04:10Z</dcterms:created>
  <dcterms:modified xsi:type="dcterms:W3CDTF">2020-09-21T12:30:26Z</dcterms:modified>
</cp:coreProperties>
</file>