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372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5029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20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852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3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968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1960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0761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22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493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312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54674-65B2-4EAA-B361-7BE3BF5FED9B}" type="datetimeFigureOut">
              <a:rPr lang="en-GB" smtClean="0"/>
              <a:t>22/09/2020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982E0-9968-4CAF-9023-58892C8E47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727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0" t="6867" r="13283" b="6814"/>
          <a:stretch/>
        </p:blipFill>
        <p:spPr bwMode="auto">
          <a:xfrm>
            <a:off x="226423" y="69669"/>
            <a:ext cx="11826240" cy="6644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11593" y="493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6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8" t="6639" r="13405" b="7270"/>
          <a:stretch/>
        </p:blipFill>
        <p:spPr bwMode="auto">
          <a:xfrm>
            <a:off x="243839" y="69669"/>
            <a:ext cx="11756571" cy="66446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0931" y="5458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Widescreen</PresentationFormat>
  <Paragraphs>0</Paragraphs>
  <Slides>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6</cp:revision>
  <dcterms:created xsi:type="dcterms:W3CDTF">2020-09-20T17:46:33Z</dcterms:created>
  <dcterms:modified xsi:type="dcterms:W3CDTF">2020-09-22T13:27:36Z</dcterms:modified>
</cp:coreProperties>
</file>