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72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029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20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85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23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968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96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76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224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493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12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4674-65B2-4EAA-B361-7BE3BF5FED9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72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7086"/>
            <a:ext cx="11589067" cy="661851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72257" y="711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3" t="7555" r="13411" b="7047"/>
          <a:stretch/>
        </p:blipFill>
        <p:spPr bwMode="auto">
          <a:xfrm>
            <a:off x="252549" y="104503"/>
            <a:ext cx="11538857" cy="6540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34614" y="6503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7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4</cp:revision>
  <dcterms:created xsi:type="dcterms:W3CDTF">2020-09-20T17:46:33Z</dcterms:created>
  <dcterms:modified xsi:type="dcterms:W3CDTF">2020-09-22T07:29:18Z</dcterms:modified>
</cp:coreProperties>
</file>