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6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97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46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83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12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38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2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75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48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5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42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B6FFA-35BE-4976-AE8C-C4C8BBFC1463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10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hyperlink" Target="https://www.dictionary.com/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5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 smtClean="0"/>
              <a:t>The Brook </a:t>
            </a:r>
          </a:p>
          <a:p>
            <a:r>
              <a:rPr lang="en-GB" dirty="0" smtClean="0"/>
              <a:t>by Alfred Tennyson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8149" b="-1"/>
          <a:stretch/>
        </p:blipFill>
        <p:spPr>
          <a:xfrm>
            <a:off x="9396413" y="559892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300" y="1886384"/>
            <a:ext cx="3762023" cy="277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7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624" y="0"/>
            <a:ext cx="2152650" cy="866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976" y="816269"/>
            <a:ext cx="4000990" cy="5942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240" y="816269"/>
            <a:ext cx="6265440" cy="384238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2240" y="1897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8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18" y="197305"/>
            <a:ext cx="9582150" cy="1570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242" y="1900311"/>
            <a:ext cx="1141253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Brook</a:t>
            </a:r>
            <a:r>
              <a:rPr lang="en-GB" sz="2800" dirty="0" smtClean="0">
                <a:latin typeface="Comic Sans MS" panose="030F0702030302020204" pitchFamily="66" charset="0"/>
              </a:rPr>
              <a:t>: 		</a:t>
            </a:r>
            <a:r>
              <a:rPr lang="en-GB" sz="2000" i="1" dirty="0" smtClean="0">
                <a:solidFill>
                  <a:srgbClr val="FF0000"/>
                </a:solidFill>
              </a:rPr>
              <a:t>noun. </a:t>
            </a:r>
            <a:r>
              <a:rPr lang="en-GB" sz="2000" dirty="0" smtClean="0"/>
              <a:t> </a:t>
            </a:r>
            <a:r>
              <a:rPr lang="en-GB" sz="2000" dirty="0">
                <a:solidFill>
                  <a:srgbClr val="0070C0"/>
                </a:solidFill>
              </a:rPr>
              <a:t>A</a:t>
            </a:r>
            <a:r>
              <a:rPr lang="en-GB" sz="2000" dirty="0" smtClean="0">
                <a:solidFill>
                  <a:srgbClr val="0070C0"/>
                </a:solidFill>
              </a:rPr>
              <a:t> small stream. The brook flowed into the river.</a:t>
            </a:r>
          </a:p>
          <a:p>
            <a:r>
              <a:rPr lang="en-GB" sz="2800" dirty="0" smtClean="0"/>
              <a:t>Brimming: 		</a:t>
            </a:r>
            <a:r>
              <a:rPr lang="en-GB" sz="2000" i="1" dirty="0" smtClean="0">
                <a:solidFill>
                  <a:srgbClr val="FF0000"/>
                </a:solidFill>
              </a:rPr>
              <a:t>verb.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To be completely full. Full to the brim.</a:t>
            </a:r>
            <a:endParaRPr lang="en-GB" sz="2000" dirty="0" smtClean="0"/>
          </a:p>
          <a:p>
            <a:r>
              <a:rPr lang="en-GB" sz="2800" dirty="0" smtClean="0"/>
              <a:t>Lusty: 		</a:t>
            </a:r>
            <a:r>
              <a:rPr lang="en-GB" sz="2000" i="1" dirty="0" smtClean="0">
                <a:solidFill>
                  <a:srgbClr val="FF0000"/>
                </a:solidFill>
              </a:rPr>
              <a:t>adjective.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To be healthy or full of life. The lusty trout swam in the brook.</a:t>
            </a:r>
          </a:p>
          <a:p>
            <a:r>
              <a:rPr lang="en-GB" sz="2800" dirty="0" smtClean="0"/>
              <a:t>Grayling: 		</a:t>
            </a:r>
            <a:r>
              <a:rPr lang="en-GB" sz="2000" i="1" dirty="0" smtClean="0">
                <a:solidFill>
                  <a:srgbClr val="FF0000"/>
                </a:solidFill>
              </a:rPr>
              <a:t>noun.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A type of freshwater fish.</a:t>
            </a:r>
            <a:endParaRPr lang="en-GB" sz="2800" dirty="0" smtClean="0"/>
          </a:p>
          <a:p>
            <a:r>
              <a:rPr lang="en-GB" sz="2800" dirty="0" smtClean="0"/>
              <a:t>Forget-me-nots:</a:t>
            </a:r>
            <a:r>
              <a:rPr lang="en-GB" sz="2000" dirty="0" smtClean="0"/>
              <a:t> 	</a:t>
            </a:r>
            <a:r>
              <a:rPr lang="en-GB" sz="2000" i="1" dirty="0" smtClean="0">
                <a:solidFill>
                  <a:srgbClr val="FF0000"/>
                </a:solidFill>
              </a:rPr>
              <a:t>noun.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A type of plant with a light blue flower.</a:t>
            </a:r>
            <a:endParaRPr lang="en-GB" sz="2800" dirty="0" smtClean="0"/>
          </a:p>
          <a:p>
            <a:r>
              <a:rPr lang="en-GB" sz="2800" dirty="0" smtClean="0"/>
              <a:t>Sunbeams: 		</a:t>
            </a:r>
            <a:r>
              <a:rPr lang="en-GB" sz="2000" i="1" dirty="0" smtClean="0">
                <a:solidFill>
                  <a:srgbClr val="FF0000"/>
                </a:solidFill>
              </a:rPr>
              <a:t>noun.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A beam or ray of sunlight.</a:t>
            </a:r>
            <a:endParaRPr lang="en-GB" sz="2000" dirty="0" smtClean="0">
              <a:solidFill>
                <a:srgbClr val="FF0000"/>
              </a:solidFill>
            </a:endParaRPr>
          </a:p>
          <a:p>
            <a:r>
              <a:rPr lang="en-GB" sz="2800" dirty="0" smtClean="0"/>
              <a:t>Wildernesses:	</a:t>
            </a:r>
            <a:r>
              <a:rPr lang="en-GB" sz="2000" i="1" dirty="0" smtClean="0">
                <a:solidFill>
                  <a:srgbClr val="FF0000"/>
                </a:solidFill>
              </a:rPr>
              <a:t>noun.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A wild area of land where no one lives apart from wild animals.</a:t>
            </a:r>
            <a:endParaRPr lang="en-GB" sz="2800" dirty="0" smtClean="0"/>
          </a:p>
          <a:p>
            <a:r>
              <a:rPr lang="en-GB" sz="2800" dirty="0" smtClean="0"/>
              <a:t>Linger:		</a:t>
            </a:r>
            <a:r>
              <a:rPr lang="en-GB" sz="2000" i="1" dirty="0" smtClean="0">
                <a:solidFill>
                  <a:srgbClr val="FF0000"/>
                </a:solidFill>
              </a:rPr>
              <a:t>verb.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To stay in a place for longer than usual and not want to leave.</a:t>
            </a:r>
            <a:endParaRPr lang="en-GB" sz="2800" dirty="0" smtClean="0"/>
          </a:p>
          <a:p>
            <a:r>
              <a:rPr lang="en-GB" sz="2800" dirty="0" smtClean="0"/>
              <a:t>Shingly:		</a:t>
            </a:r>
            <a:r>
              <a:rPr lang="en-GB" sz="2000" i="1" dirty="0" smtClean="0">
                <a:solidFill>
                  <a:srgbClr val="FF0000"/>
                </a:solidFill>
              </a:rPr>
              <a:t>adjective.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An area covered in small pieces of stone and pebbles.</a:t>
            </a:r>
            <a:endParaRPr lang="en-GB" sz="2800" dirty="0" smtClean="0"/>
          </a:p>
          <a:p>
            <a:r>
              <a:rPr lang="en-GB" sz="2800" dirty="0" smtClean="0"/>
              <a:t>Loiter:		</a:t>
            </a:r>
            <a:r>
              <a:rPr lang="en-GB" sz="2000" i="1" dirty="0" smtClean="0">
                <a:solidFill>
                  <a:srgbClr val="FF0000"/>
                </a:solidFill>
              </a:rPr>
              <a:t>verb.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To stand or wait around without really doing anything.</a:t>
            </a:r>
            <a:endParaRPr lang="en-GB" sz="2000" dirty="0" smtClean="0">
              <a:solidFill>
                <a:srgbClr val="FF0000"/>
              </a:solidFill>
            </a:endParaRPr>
          </a:p>
          <a:p>
            <a:r>
              <a:rPr lang="en-GB" sz="2800" dirty="0" smtClean="0"/>
              <a:t>Cresses:		</a:t>
            </a:r>
            <a:r>
              <a:rPr lang="en-GB" sz="2000" i="1" dirty="0" smtClean="0">
                <a:solidFill>
                  <a:srgbClr val="FF0000"/>
                </a:solidFill>
              </a:rPr>
              <a:t>noun.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Plant which can grow near water.</a:t>
            </a:r>
            <a:endParaRPr lang="en-GB" sz="2800" dirty="0"/>
          </a:p>
        </p:txBody>
      </p:sp>
      <p:sp>
        <p:nvSpPr>
          <p:cNvPr id="2" name="Rectangle 1"/>
          <p:cNvSpPr/>
          <p:nvPr/>
        </p:nvSpPr>
        <p:spPr>
          <a:xfrm>
            <a:off x="4930089" y="298257"/>
            <a:ext cx="2924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https://www.dictionary.com/</a:t>
            </a:r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1541" y="6675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0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77" y="401054"/>
            <a:ext cx="9669590" cy="1477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805" y="2360023"/>
            <a:ext cx="65190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I chatter, chatter as I flow</a:t>
            </a:r>
          </a:p>
          <a:p>
            <a:r>
              <a:rPr lang="en-GB" sz="3200" dirty="0" smtClean="0"/>
              <a:t>To join the </a:t>
            </a:r>
            <a:r>
              <a:rPr lang="en-GB" sz="3200" dirty="0">
                <a:solidFill>
                  <a:srgbClr val="0070C0"/>
                </a:solidFill>
              </a:rPr>
              <a:t>brimming river</a:t>
            </a:r>
            <a:r>
              <a:rPr lang="en-GB" sz="3200" dirty="0" smtClean="0"/>
              <a:t>;</a:t>
            </a:r>
          </a:p>
          <a:p>
            <a:r>
              <a:rPr lang="en-GB" sz="3200" dirty="0" smtClean="0"/>
              <a:t>For men may come and men may go,</a:t>
            </a:r>
          </a:p>
          <a:p>
            <a:r>
              <a:rPr lang="en-GB" sz="3200" dirty="0" smtClean="0"/>
              <a:t>But I go on forever.</a:t>
            </a:r>
          </a:p>
          <a:p>
            <a:r>
              <a:rPr lang="en-GB" sz="3200" dirty="0" smtClean="0"/>
              <a:t> </a:t>
            </a:r>
            <a:endParaRPr lang="en-GB" sz="3200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1784" y="652254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85529" y="5943601"/>
            <a:ext cx="4706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Have a look at the next slide for some ideas of illustrations.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33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25" y="190080"/>
            <a:ext cx="4669134" cy="4084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972" y="167641"/>
            <a:ext cx="3181350" cy="1952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735" y="2605087"/>
            <a:ext cx="3520658" cy="1952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735" y="167641"/>
            <a:ext cx="3520658" cy="221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4025" y="4697043"/>
            <a:ext cx="2847975" cy="2152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5575" y="4697043"/>
            <a:ext cx="2623185" cy="2075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r="35953"/>
          <a:stretch/>
        </p:blipFill>
        <p:spPr>
          <a:xfrm>
            <a:off x="5113972" y="2232240"/>
            <a:ext cx="3181350" cy="2320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2893" y="4686908"/>
            <a:ext cx="2305050" cy="209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825" y="4552249"/>
            <a:ext cx="3114655" cy="22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74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54</Words>
  <Application>Microsoft Office PowerPoint</Application>
  <PresentationFormat>Widescreen</PresentationFormat>
  <Paragraphs>21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Comic Sans MS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12</cp:revision>
  <dcterms:created xsi:type="dcterms:W3CDTF">2020-09-20T20:04:10Z</dcterms:created>
  <dcterms:modified xsi:type="dcterms:W3CDTF">2020-09-21T08:52:06Z</dcterms:modified>
</cp:coreProperties>
</file>