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20/09/2020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dictionary.com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The Brook </a:t>
            </a:r>
          </a:p>
          <a:p>
            <a:r>
              <a:rPr lang="en-GB" dirty="0" smtClean="0"/>
              <a:t>by Alfred Tennyson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1886384"/>
            <a:ext cx="3762023" cy="27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95" y="139201"/>
            <a:ext cx="2152650" cy="866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565" y="748938"/>
            <a:ext cx="4000990" cy="594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874" y="748938"/>
            <a:ext cx="6265440" cy="384238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8993" y="572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18" y="197305"/>
            <a:ext cx="9582150" cy="1570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242" y="1900311"/>
            <a:ext cx="114125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Brook</a:t>
            </a:r>
            <a:r>
              <a:rPr lang="en-GB" sz="2800" dirty="0" err="1" smtClean="0">
                <a:latin typeface="Comic Sans MS" panose="030F0702030302020204" pitchFamily="66" charset="0"/>
              </a:rPr>
              <a:t>:_</a:t>
            </a:r>
            <a:r>
              <a:rPr lang="en-GB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noun</a:t>
            </a:r>
            <a:r>
              <a:rPr lang="en-GB" sz="2800" dirty="0" smtClean="0"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 small </a:t>
            </a:r>
            <a:r>
              <a:rPr lang="en-GB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stream</a:t>
            </a:r>
            <a:endParaRPr lang="en-GB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GB" sz="2800" dirty="0" smtClean="0"/>
              <a:t>Brimming:_____________________________________________________</a:t>
            </a:r>
          </a:p>
          <a:p>
            <a:r>
              <a:rPr lang="en-GB" sz="2800" dirty="0" smtClean="0"/>
              <a:t>Lusty:_________________________________________________________</a:t>
            </a:r>
          </a:p>
          <a:p>
            <a:r>
              <a:rPr lang="en-GB" sz="2800" dirty="0" smtClean="0"/>
              <a:t>Grayling:_______________________________________________________</a:t>
            </a:r>
          </a:p>
          <a:p>
            <a:r>
              <a:rPr lang="en-GB" sz="2800" dirty="0" smtClean="0"/>
              <a:t>Forget-me-nots:_________________________________________________</a:t>
            </a:r>
          </a:p>
          <a:p>
            <a:r>
              <a:rPr lang="en-GB" sz="2800" dirty="0" smtClean="0"/>
              <a:t>Sunbeams:_____________________________________________________</a:t>
            </a:r>
          </a:p>
          <a:p>
            <a:r>
              <a:rPr lang="en-GB" sz="2800" dirty="0" smtClean="0"/>
              <a:t>Wildernesses:___________________________________________________</a:t>
            </a:r>
          </a:p>
          <a:p>
            <a:r>
              <a:rPr lang="en-GB" sz="2800" dirty="0" smtClean="0"/>
              <a:t>Linger:_________________________________________________________</a:t>
            </a:r>
          </a:p>
          <a:p>
            <a:r>
              <a:rPr lang="en-GB" sz="2800" dirty="0" smtClean="0"/>
              <a:t>Shingly:________________________________________________________</a:t>
            </a:r>
          </a:p>
          <a:p>
            <a:r>
              <a:rPr lang="en-GB" sz="2800" dirty="0" smtClean="0"/>
              <a:t>Loiter:_________________________________________________________</a:t>
            </a:r>
          </a:p>
          <a:p>
            <a:r>
              <a:rPr lang="en-GB" sz="2800" dirty="0" smtClean="0"/>
              <a:t>Cresses:________________________________________________________</a:t>
            </a:r>
            <a:endParaRPr lang="en-GB" sz="28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8327" y="423908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30089" y="298257"/>
            <a:ext cx="292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https://www.dictionary.com/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8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</Words>
  <Application>Microsoft Office PowerPoint</Application>
  <PresentationFormat>Widescreen</PresentationFormat>
  <Paragraphs>15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Comic Sans MS</vt:lpstr>
      <vt:lpstr>Office Theme</vt:lpstr>
      <vt:lpstr>English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5</cp:revision>
  <dcterms:created xsi:type="dcterms:W3CDTF">2020-09-20T20:04:10Z</dcterms:created>
  <dcterms:modified xsi:type="dcterms:W3CDTF">2020-09-20T20:52:21Z</dcterms:modified>
</cp:coreProperties>
</file>