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287"/>
            <a:ext cx="11315156" cy="66611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93" y="301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2" y="113211"/>
            <a:ext cx="11496675" cy="65575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1856" y="641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3</cp:revision>
  <dcterms:created xsi:type="dcterms:W3CDTF">2020-09-20T17:46:33Z</dcterms:created>
  <dcterms:modified xsi:type="dcterms:W3CDTF">2020-09-20T19:52:54Z</dcterms:modified>
</cp:coreProperties>
</file>