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3"/>
  </p:sldMasterIdLst>
  <p:notesMasterIdLst>
    <p:notesMasterId r:id="rId13"/>
  </p:notesMasterIdLst>
  <p:handoutMasterIdLst>
    <p:handoutMasterId r:id="rId14"/>
  </p:handoutMasterIdLst>
  <p:sldIdLst>
    <p:sldId id="258" r:id="rId4"/>
    <p:sldId id="264" r:id="rId5"/>
    <p:sldId id="268" r:id="rId6"/>
    <p:sldId id="269" r:id="rId7"/>
    <p:sldId id="270" r:id="rId8"/>
    <p:sldId id="271" r:id="rId9"/>
    <p:sldId id="272" r:id="rId10"/>
    <p:sldId id="273" r:id="rId11"/>
    <p:sldId id="26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EF9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  <p:guide pos="340"/>
        <p:guide orient="horz" pos="3974"/>
        <p:guide pos="5443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C235B3-9C35-4DB4-ACF1-B944168012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9F92E-4AC8-478A-BE01-090230D584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27C92D-6FFF-4118-B950-DBE61BB5B0EA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921CD-047C-489D-AC7E-1EC53A140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CCA6A-FEEB-461E-B58D-02CC1C53DF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05C4E6-B433-4A20-ADE7-3DCBF910CDB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8379C-65D8-4122-9D08-8F647249DA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50EF3-F74C-47F9-9BE4-69FFE93230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24D361-E644-424E-8C34-840E73A268C3}" type="datetimeFigureOut">
              <a:rPr lang="en-GB"/>
              <a:pPr>
                <a:defRPr/>
              </a:pPr>
              <a:t>28/06/2020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80FCD82-C2F2-4575-87E0-56E31B8A5F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161CD6-9598-47DD-99C4-6708C0025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49E62-1318-4571-981D-164F260A5D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F77EB-DAA1-4FFA-B95D-56763EDAAC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7E4A8D5-7D37-4783-9666-BC661A4180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87D3797-FBA2-441D-8036-1CAB082560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59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35BC81E-FBE4-4BF2-B120-E7772FBA684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6ABE3DD-CB45-4B2B-9B2E-503253B38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04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612A3ED-C66B-4B24-940A-98B5F1F5794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05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0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D01A13-CA74-4A5B-9D62-E2A0A1A1DF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92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801966-12AE-48F3-AA12-E89B15C5C5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7C1391-A7CB-4118-9D32-D2640E998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8" r:id="rId4"/>
    <p:sldLayoutId id="214748371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12990F0D-91A8-4895-809D-518B9697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What Is an Ocean?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6682D42-7E67-44DD-ACFF-AC23F136A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An ocean is a very large area of salt water. Most of the Earth is covered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in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D4AF0-0137-455D-87BD-793B43A8DEB0}"/>
              </a:ext>
            </a:extLst>
          </p:cNvPr>
          <p:cNvSpPr/>
          <p:nvPr/>
        </p:nvSpPr>
        <p:spPr>
          <a:xfrm>
            <a:off x="755650" y="2892425"/>
            <a:ext cx="4445000" cy="2373313"/>
          </a:xfrm>
          <a:prstGeom prst="roundRect">
            <a:avLst>
              <a:gd name="adj" fmla="val 5006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There are five oceans in the world: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Pacific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Atlantic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Indian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Southern Ocean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Arctic Ocean</a:t>
            </a:r>
          </a:p>
        </p:txBody>
      </p:sp>
      <p:pic>
        <p:nvPicPr>
          <p:cNvPr id="8197" name="Picture 3">
            <a:extLst>
              <a:ext uri="{FF2B5EF4-FFF2-40B4-BE49-F238E27FC236}">
                <a16:creationId xmlns:a16="http://schemas.microsoft.com/office/drawing/2014/main" id="{32355832-2B77-43D5-93C9-310C6B72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1849438"/>
            <a:ext cx="4411662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50FA357-B757-4A76-9905-24F49936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Pacific Ocean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7F7BB9DF-A051-4F45-82CE-9ACB42FE8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Pacific Ocean is the biggest ocean in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reaches from North and South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America to Asia and Australia.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Pacific Ocean is surrounded by a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line of volcanoes known as the </a:t>
            </a:r>
            <a:r>
              <a:rPr lang="en-GB" altLang="en-US" b="1">
                <a:solidFill>
                  <a:schemeClr val="tx1"/>
                </a:solidFill>
              </a:rPr>
              <a:t>Ring of Fire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also home to the </a:t>
            </a:r>
            <a:r>
              <a:rPr lang="en-GB" altLang="en-US" b="1">
                <a:solidFill>
                  <a:schemeClr val="tx1"/>
                </a:solidFill>
              </a:rPr>
              <a:t>Great Barrier Reef</a:t>
            </a:r>
            <a:r>
              <a:rPr lang="en-GB" altLang="en-US">
                <a:solidFill>
                  <a:schemeClr val="tx1"/>
                </a:solidFill>
              </a:rPr>
              <a:t>,</a:t>
            </a:r>
            <a:r>
              <a:rPr lang="en-GB" altLang="en-US" b="1">
                <a:solidFill>
                  <a:schemeClr val="tx1"/>
                </a:solidFill>
              </a:rPr>
              <a:t> </a:t>
            </a:r>
            <a:r>
              <a:rPr lang="en-GB" altLang="en-US">
                <a:solidFill>
                  <a:schemeClr val="tx1"/>
                </a:solidFill>
              </a:rPr>
              <a:t/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which is the largest coral reef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Challenger Deep</a:t>
            </a:r>
            <a:r>
              <a:rPr lang="en-GB" altLang="en-US">
                <a:solidFill>
                  <a:schemeClr val="tx1"/>
                </a:solidFill>
              </a:rPr>
              <a:t>, the deepest point on Earth, is in the Pacific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D9A18-FAC0-4C57-93FB-CB83DB935995}"/>
              </a:ext>
            </a:extLst>
          </p:cNvPr>
          <p:cNvSpPr/>
          <p:nvPr/>
        </p:nvSpPr>
        <p:spPr>
          <a:xfrm>
            <a:off x="755650" y="5335588"/>
            <a:ext cx="7632700" cy="757237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>
                <a:solidFill>
                  <a:schemeClr val="tx1"/>
                </a:solidFill>
              </a:rPr>
              <a:t>word ‘Pacific’ </a:t>
            </a:r>
            <a:r>
              <a:rPr lang="en-GB" dirty="0">
                <a:solidFill>
                  <a:schemeClr val="tx1"/>
                </a:solidFill>
              </a:rPr>
              <a:t>means peaceful.</a:t>
            </a: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56D4DC8A-661A-44CA-8F53-F3C780E2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358900"/>
            <a:ext cx="3268662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679A683-C366-40A3-9A02-9044DAFCF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Atlantic Ocean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7C751DB3-81FD-4D6C-98AB-DB8C8F0C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Atlantic Ocean is the second biggest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reaches from North and South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America to Europe and Africa.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Atlantic Ocean is huge, but only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half the size of the Pacific Ocean.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</a:t>
            </a:r>
            <a:r>
              <a:rPr lang="en-GB" altLang="en-US" b="1">
                <a:solidFill>
                  <a:schemeClr val="tx1"/>
                </a:solidFill>
              </a:rPr>
              <a:t>Mid-Atlantic Ridge</a:t>
            </a:r>
            <a:r>
              <a:rPr lang="en-GB" altLang="en-US">
                <a:solidFill>
                  <a:schemeClr val="tx1"/>
                </a:solidFill>
              </a:rPr>
              <a:t>, the longest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mountain range in the world, is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underwater in the Atlantic Ocean.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005714-F451-4DA0-BE8A-07C1D85002A9}"/>
              </a:ext>
            </a:extLst>
          </p:cNvPr>
          <p:cNvSpPr/>
          <p:nvPr/>
        </p:nvSpPr>
        <p:spPr>
          <a:xfrm>
            <a:off x="755650" y="5191125"/>
            <a:ext cx="7632700" cy="901700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first person to sail across the Atlantic Ocean from Europe to America was Leif Eriksson, a Viking, in the year 1000.</a:t>
            </a:r>
          </a:p>
        </p:txBody>
      </p:sp>
      <p:pic>
        <p:nvPicPr>
          <p:cNvPr id="10245" name="Picture 3">
            <a:extLst>
              <a:ext uri="{FF2B5EF4-FFF2-40B4-BE49-F238E27FC236}">
                <a16:creationId xmlns:a16="http://schemas.microsoft.com/office/drawing/2014/main" id="{F842CECD-132E-417B-95B5-1AC468037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8263"/>
            <a:ext cx="3740150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4391356-CA1C-440F-90F4-9B87A186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Indian Ocean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9536C952-C165-498C-9AFE-33F30605A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Indian Ocean is the third biggest 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named after the country of India.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Indian Ocean is home to many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endangered sea creatures, including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turtles, seals and dugongs (also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known as sea cows).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71AFA-55FD-4461-8347-74D6C547FAFA}"/>
              </a:ext>
            </a:extLst>
          </p:cNvPr>
          <p:cNvGrpSpPr>
            <a:grpSpLocks/>
          </p:cNvGrpSpPr>
          <p:nvPr/>
        </p:nvGrpSpPr>
        <p:grpSpPr bwMode="auto">
          <a:xfrm>
            <a:off x="739775" y="4170363"/>
            <a:ext cx="3416300" cy="1833562"/>
            <a:chOff x="739357" y="4170799"/>
            <a:chExt cx="3416136" cy="1832555"/>
          </a:xfrm>
        </p:grpSpPr>
        <p:pic>
          <p:nvPicPr>
            <p:cNvPr id="11270" name="Picture 6">
              <a:extLst>
                <a:ext uri="{FF2B5EF4-FFF2-40B4-BE49-F238E27FC236}">
                  <a16:creationId xmlns:a16="http://schemas.microsoft.com/office/drawing/2014/main" id="{99F90099-59E3-47B3-A126-FB9E0944E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5234" flipH="1">
              <a:off x="739357" y="4170799"/>
              <a:ext cx="2406939" cy="151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9">
              <a:extLst>
                <a:ext uri="{FF2B5EF4-FFF2-40B4-BE49-F238E27FC236}">
                  <a16:creationId xmlns:a16="http://schemas.microsoft.com/office/drawing/2014/main" id="{FEF474C6-25D6-4BE3-BAD4-151484014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25234" flipH="1">
              <a:off x="2357746" y="4873160"/>
              <a:ext cx="1797747" cy="113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9" name="Picture 2">
            <a:extLst>
              <a:ext uri="{FF2B5EF4-FFF2-40B4-BE49-F238E27FC236}">
                <a16:creationId xmlns:a16="http://schemas.microsoft.com/office/drawing/2014/main" id="{13D8E259-7710-4E9D-8CC5-7356E702F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897063"/>
            <a:ext cx="4202112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69989BEF-9D81-4918-9E0D-9F4B1489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Southern Ocean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C55A1F00-42F5-4FE1-9499-1B282C51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Southern Ocean is the second smallest ocean in 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also known as the Antarctic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as it surrounds Antarctica.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the coldest and wildest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ocean in the world.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Southern Ocean is home to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emperor penguins, blue whales,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elephant seals, giant squid and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wandering albatross.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81C9F6B-F618-4240-A061-8BC72D790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854200"/>
            <a:ext cx="4244975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1724614-1808-45E0-ACDF-84B8CE16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Arctic Ocean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C7B8B786-6928-4FD0-A861-6EA00C3BA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Arctic Ocean is the smallest ocean in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world.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surrounds the Arctic.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Often, the Arctic Ocean is completely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covered in ice.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Polar bears live on the ice that covers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the ocean and can swim in the water.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C79D8D8-A126-41C2-A16C-44FD1A939ACC}"/>
              </a:ext>
            </a:extLst>
          </p:cNvPr>
          <p:cNvSpPr/>
          <p:nvPr/>
        </p:nvSpPr>
        <p:spPr>
          <a:xfrm>
            <a:off x="755650" y="5191125"/>
            <a:ext cx="7632700" cy="901700"/>
          </a:xfrm>
          <a:prstGeom prst="roundRect">
            <a:avLst>
              <a:gd name="adj" fmla="val 20512"/>
            </a:avLst>
          </a:prstGeom>
          <a:solidFill>
            <a:srgbClr val="A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Did You Know…?</a:t>
            </a: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Because of climate change, the amount of ice covering the Arctic is getting smaller every year.</a:t>
            </a:r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853FFE12-E827-477D-9FCC-48DC130E7E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4763"/>
            <a:ext cx="381635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382C9797-7D61-4C5A-9BFB-780C975F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latin typeface="+mn-lt"/>
              </a:rPr>
              <a:t>Why Are Oceans so Important?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17857B8F-BF4D-4FBC-B3D1-CEDFCE320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4475"/>
            <a:ext cx="76327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Oceans make up over 70% of the Earth’s surface.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over 700,000 different species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of animal that live in the ocean. It is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important to protect the oceans to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make sure their habitats are safe.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ocean is also full of tiny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plants which help to produce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oxygen, which we need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to breathe.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 top of this, oceans also provide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food for many creatures, including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humans!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14C02-4070-4349-A437-113433B55F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3854"/>
          <a:stretch/>
        </p:blipFill>
        <p:spPr>
          <a:xfrm>
            <a:off x="4093829" y="1782892"/>
            <a:ext cx="4294522" cy="4309933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12B39C-1BB3-400E-9A4E-375047164E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84E67-8FAD-4531-AB7E-05E9A28C5F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206</Words>
  <Application>Microsoft Office PowerPoint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Twinkl</vt:lpstr>
      <vt:lpstr>Office Theme</vt:lpstr>
      <vt:lpstr>PowerPoint Presentation</vt:lpstr>
      <vt:lpstr>What Is an Ocean?</vt:lpstr>
      <vt:lpstr>Pacific Ocean</vt:lpstr>
      <vt:lpstr>Atlantic Ocean</vt:lpstr>
      <vt:lpstr>Indian Ocean</vt:lpstr>
      <vt:lpstr>Southern Ocean</vt:lpstr>
      <vt:lpstr>Arctic Ocean</vt:lpstr>
      <vt:lpstr>Why Are Oceans so Important?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home</cp:lastModifiedBy>
  <cp:revision>9</cp:revision>
  <dcterms:created xsi:type="dcterms:W3CDTF">2018-11-21T09:44:31Z</dcterms:created>
  <dcterms:modified xsi:type="dcterms:W3CDTF">2020-06-28T20:40:44Z</dcterms:modified>
</cp:coreProperties>
</file>