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48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1860" autoAdjust="0"/>
  </p:normalViewPr>
  <p:slideViewPr>
    <p:cSldViewPr snapToGrid="0">
      <p:cViewPr varScale="1">
        <p:scale>
          <a:sx n="94" d="100"/>
          <a:sy n="94" d="100"/>
        </p:scale>
        <p:origin x="20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9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3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1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2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6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6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2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4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2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5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1: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Spirit of the Rainforest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the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the Amazon 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6" y="6066363"/>
            <a:ext cx="1697915" cy="586082"/>
          </a:xfrm>
          <a:prstGeom prst="rect">
            <a:avLst/>
          </a:prstGeom>
        </p:spPr>
      </p:pic>
      <p:pic>
        <p:nvPicPr>
          <p:cNvPr id="1026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13" y="2444525"/>
            <a:ext cx="2848882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43004" y="5087955"/>
            <a:ext cx="131979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2" y="6045846"/>
            <a:ext cx="1745149" cy="586082"/>
          </a:xfrm>
          <a:prstGeom prst="rect">
            <a:avLst/>
          </a:prstGeom>
        </p:spPr>
      </p:pic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12" y="6156063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64186" y="1058791"/>
            <a:ext cx="3327414" cy="327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Capuchins are New World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Monkeys. 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live for 25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years. 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weigh around 900g when fully grown – that is less than a bag of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sugar.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only found in Central and South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America.</a:t>
            </a:r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840095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live in groups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keep us safe from predators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live in trees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we can find food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flexible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tails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move around in the tree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tops.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1" y="1078780"/>
            <a:ext cx="5393786" cy="35958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88076" y="4440282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09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64186" y="1058791"/>
            <a:ext cx="3327414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facts: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live for up to 60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years.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There live in flocks of 10-30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individuals.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There are 18 different species of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macaw.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Six of these are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now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endangered.</a:t>
            </a:r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672948"/>
            <a:ext cx="8752159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strong beaks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crack open nuts and seeds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wings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that we can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fly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Our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bright colours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allow us to blend in amongst the fruits and flowers of 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" r="3324" b="4585"/>
          <a:stretch/>
        </p:blipFill>
        <p:spPr>
          <a:xfrm>
            <a:off x="265836" y="1179871"/>
            <a:ext cx="5302440" cy="34618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11486" y="4385770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09" y="-2365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F71182-C317-48FE-B182-1E65FC75B251" descr="D3044E7E-A360-4DD3-BC52-E0F679C5ED6D@ho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56314" b="7753"/>
          <a:stretch/>
        </p:blipFill>
        <p:spPr bwMode="auto">
          <a:xfrm>
            <a:off x="1245757" y="5682736"/>
            <a:ext cx="6245486" cy="10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BAF71182-C317-48FE-B182-1E65FC75B251" descr="D3044E7E-A360-4DD3-BC52-E0F679C5ED6D@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4245" r="7288" b="49457"/>
          <a:stretch/>
        </p:blipFill>
        <p:spPr bwMode="auto">
          <a:xfrm>
            <a:off x="1245757" y="2682632"/>
            <a:ext cx="6245486" cy="137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99" y="956915"/>
            <a:ext cx="5182049" cy="804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708" y="1899021"/>
            <a:ext cx="886856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Exploring </a:t>
            </a:r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tone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Using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your material of choice explore the range of tones it can create.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different amounts of pressure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Mark </a:t>
            </a:r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marking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all use different marks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Showing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light and dark through mark making. The more marks there are in one area the darker it will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could use dots, lines, shapes, cross hatching or any combination of these to develop texture and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tone.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9435" y="273651"/>
            <a:ext cx="30720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Recommended materials: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soft pencil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charcoal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Pastel.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47" y="0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24" y="959543"/>
            <a:ext cx="4712616" cy="804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350" y="2258805"/>
            <a:ext cx="6044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Activity:</a:t>
            </a:r>
          </a:p>
          <a:p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Try your hand at painting or drawing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some of the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animals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have learnt about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today,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 John’s style.</a:t>
            </a:r>
            <a:endParaRPr lang="en-GB" sz="1600" dirty="0" smtClean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Top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Feel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free to rotate your page while you’re drawing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or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painting to make sure your hand isn’t at an awkward angle or smudging your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work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can use another piece of paper over your work as a mask to prevent smudging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centre line and horizontal line for symmetry like in the ‘drawing people’ exercise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 Lesson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Wait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 the paint to dry slightly before adding other colours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at least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two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tones of your animals main colour e.g. red and a lighter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red as this adds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light and shade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40346"/>
          <a:stretch/>
        </p:blipFill>
        <p:spPr>
          <a:xfrm>
            <a:off x="7498074" y="0"/>
            <a:ext cx="164592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48" y="0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2834" y="79142"/>
            <a:ext cx="4187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Step by step guide (painting a pair of macaws):</a:t>
            </a:r>
            <a:endParaRPr lang="en-GB" sz="1400" b="1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9983" y="429768"/>
            <a:ext cx="4858945" cy="3117927"/>
            <a:chOff x="279983" y="429768"/>
            <a:chExt cx="4858945" cy="3117927"/>
          </a:xfrm>
        </p:grpSpPr>
        <p:sp>
          <p:nvSpPr>
            <p:cNvPr id="9" name="Rectangle 8"/>
            <p:cNvSpPr/>
            <p:nvPr/>
          </p:nvSpPr>
          <p:spPr>
            <a:xfrm>
              <a:off x="279983" y="429768"/>
              <a:ext cx="4858945" cy="3108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983" y="460849"/>
              <a:ext cx="2669621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1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Look at an image of your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animal</a:t>
              </a:r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See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the overall shape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Using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 thin brush and pale paint, or a soft pencil establish the main shape of your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animal.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97701" y="429768"/>
            <a:ext cx="3811480" cy="3191857"/>
            <a:chOff x="5197701" y="429768"/>
            <a:chExt cx="3811480" cy="3191857"/>
          </a:xfrm>
        </p:grpSpPr>
        <p:sp>
          <p:nvSpPr>
            <p:cNvPr id="23" name="Rectangle 22"/>
            <p:cNvSpPr/>
            <p:nvPr/>
          </p:nvSpPr>
          <p:spPr>
            <a:xfrm>
              <a:off x="5206556" y="451705"/>
              <a:ext cx="1687554" cy="3169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2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Work with the main colour (varying tones) of your animal to fill in the shape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Use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your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outline as a rough guide but don’t worry if you go over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it.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97701" y="429768"/>
              <a:ext cx="3811480" cy="3117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983" y="3621625"/>
            <a:ext cx="3863628" cy="3086846"/>
            <a:chOff x="279983" y="3621625"/>
            <a:chExt cx="3863628" cy="3086846"/>
          </a:xfrm>
        </p:grpSpPr>
        <p:sp>
          <p:nvSpPr>
            <p:cNvPr id="24" name="Rectangle 23"/>
            <p:cNvSpPr/>
            <p:nvPr/>
          </p:nvSpPr>
          <p:spPr>
            <a:xfrm>
              <a:off x="282870" y="3621625"/>
              <a:ext cx="1692320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3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Using the other colours found on the animal start to add the details e.g. patterns or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feathers.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983" y="3621625"/>
              <a:ext cx="3863628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11239" y="3621625"/>
            <a:ext cx="4797942" cy="3086846"/>
            <a:chOff x="4211239" y="3621625"/>
            <a:chExt cx="4797942" cy="3086846"/>
          </a:xfrm>
        </p:grpSpPr>
        <p:sp>
          <p:nvSpPr>
            <p:cNvPr id="25" name="Rectangle 24"/>
            <p:cNvSpPr/>
            <p:nvPr/>
          </p:nvSpPr>
          <p:spPr>
            <a:xfrm>
              <a:off x="4211239" y="3621625"/>
              <a:ext cx="2601180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4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 smtClean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Finish with details such as beaks, feet, eyes, noses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etc.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to bring your animal to life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!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1239" y="3621625"/>
              <a:ext cx="4797942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8" name="6BC5BCCC-AEF3-44CF-B79B-373B78A948D9" descr="55645ADA-5F6A-4587-B36D-09E1899F1C8C@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375" r="19468" b="-375"/>
          <a:stretch/>
        </p:blipFill>
        <p:spPr bwMode="auto">
          <a:xfrm>
            <a:off x="2812647" y="448055"/>
            <a:ext cx="2303363" cy="30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E8BAEBCF-9650-4B50-8588-2654CEBD6CD5" descr="B6039D7B-2A55-4C7E-ACA5-CE6C8C1013BC@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27618"/>
          <a:stretch/>
        </p:blipFill>
        <p:spPr bwMode="auto">
          <a:xfrm>
            <a:off x="6921659" y="448055"/>
            <a:ext cx="2074341" cy="30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389AE2D4-05F9-4F02-8425-A79FB393C375" descr="2B5AECB4-8992-4945-94C2-2E0E0B8E9763@ho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r="19557"/>
          <a:stretch/>
        </p:blipFill>
        <p:spPr bwMode="auto">
          <a:xfrm>
            <a:off x="1899130" y="3657600"/>
            <a:ext cx="2232905" cy="303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450AA2C0-EDFF-4CA4-9671-72307D6064F6" descr="C393D3B8-C80F-47BF-ADC5-595CDB462FD8@ho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19230"/>
          <a:stretch/>
        </p:blipFill>
        <p:spPr bwMode="auto">
          <a:xfrm>
            <a:off x="6740038" y="3657600"/>
            <a:ext cx="2255962" cy="30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78" r="104" b="11146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10" y="1382637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adaptation shared by a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Brazilian porcupine and a capuchin</a:t>
            </a: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top tip you need to remember when painting animals</a:t>
            </a: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75" y="3975627"/>
            <a:ext cx="5005250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8" b="1"/>
          <a:stretch/>
        </p:blipFill>
        <p:spPr>
          <a:xfrm>
            <a:off x="0" y="-28575"/>
            <a:ext cx="9144000" cy="68865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29075" y="1594345"/>
            <a:ext cx="95250" cy="47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1447590"/>
            <a:ext cx="5600700" cy="810064"/>
            <a:chOff x="0" y="1216666"/>
            <a:chExt cx="6605513" cy="810064"/>
          </a:xfrm>
        </p:grpSpPr>
        <p:pic>
          <p:nvPicPr>
            <p:cNvPr id="15" name="Picture 14" descr="BLACK BRUSH STROK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16666"/>
              <a:ext cx="6605513" cy="8100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" y="1329310"/>
              <a:ext cx="59444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Born Free Sans"/>
                </a:rPr>
                <a:t>Lesson 3. </a:t>
              </a:r>
              <a:r>
                <a:rPr lang="en-US" sz="3200" b="1" dirty="0">
                  <a:solidFill>
                    <a:schemeClr val="bg1"/>
                  </a:solidFill>
                  <a:latin typeface="Born Free Sans"/>
                </a:rPr>
                <a:t>Rainforest wildlife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36711" y="5197830"/>
            <a:ext cx="6923314" cy="1574149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the three main types of animal adaptations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the adaptations of six animals found in the Amazon rainforest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experiment with a range or art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techniques.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26" y="326976"/>
            <a:ext cx="649280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4" y="955059"/>
            <a:ext cx="4402384" cy="5742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13458" y="6463980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8203" y="1386117"/>
            <a:ext cx="4375526" cy="5332093"/>
            <a:chOff x="4718203" y="1386117"/>
            <a:chExt cx="4375526" cy="5332093"/>
          </a:xfrm>
        </p:grpSpPr>
        <p:sp>
          <p:nvSpPr>
            <p:cNvPr id="12" name="Rectangle 11"/>
            <p:cNvSpPr/>
            <p:nvPr/>
          </p:nvSpPr>
          <p:spPr>
            <a:xfrm>
              <a:off x="4776202" y="1386117"/>
              <a:ext cx="3915154" cy="2195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latin typeface="Born Free Sans" pitchFamily="50" charset="0"/>
                </a:rPr>
                <a:t>Lobster-claw</a:t>
              </a:r>
            </a:p>
            <a:p>
              <a:pPr lvl="0">
                <a:lnSpc>
                  <a:spcPct val="115000"/>
                </a:lnSpc>
                <a:spcAft>
                  <a:spcPts val="0"/>
                </a:spcAft>
              </a:pPr>
              <a:endParaRPr lang="en-GB" sz="2000" dirty="0" smtClean="0"/>
            </a:p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The nectar from the flowers is important food for hummingbirds and butterflies.</a:t>
              </a:r>
            </a:p>
            <a:p>
              <a:pPr lvl="0">
                <a:lnSpc>
                  <a:spcPct val="115000"/>
                </a:lnSpc>
                <a:spcAft>
                  <a:spcPts val="0"/>
                </a:spcAft>
              </a:pPr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203" y="3723146"/>
              <a:ext cx="4306962" cy="299244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288984" y="6480196"/>
              <a:ext cx="80474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Pixaby.com</a:t>
              </a:r>
              <a:endParaRPr lang="en-GB" sz="9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t="19765" r="16429" b="23747"/>
          <a:stretch/>
        </p:blipFill>
        <p:spPr>
          <a:xfrm>
            <a:off x="5001769" y="1158930"/>
            <a:ext cx="3875340" cy="2375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t="10600" r="368" b="4839"/>
          <a:stretch/>
        </p:blipFill>
        <p:spPr>
          <a:xfrm>
            <a:off x="163962" y="3579962"/>
            <a:ext cx="4682357" cy="3165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570" y="1239840"/>
            <a:ext cx="3768475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three main types of adaptations: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Physical</a:t>
            </a:r>
            <a:endParaRPr lang="en-GB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Social</a:t>
            </a:r>
            <a:endParaRPr lang="en-GB" sz="11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Behavioural.</a:t>
            </a:r>
            <a:endParaRPr lang="en-GB" sz="14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-420" r="15927" b="420"/>
          <a:stretch/>
        </p:blipFill>
        <p:spPr>
          <a:xfrm>
            <a:off x="5001769" y="3584008"/>
            <a:ext cx="3875340" cy="31354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01769" y="3316366"/>
            <a:ext cx="18485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</a:t>
            </a:r>
            <a:r>
              <a:rPr lang="en-GB" sz="10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www.tigersintheforest.com</a:t>
            </a:r>
            <a:endParaRPr lang="en-GB" sz="10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962" y="6493831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0089" y="6493832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79" y="691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577" y="1571564"/>
            <a:ext cx="8313828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Walk around the room and look at the different animal posters.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Make a list of the different adaptations.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the information on the posters to answer these questions: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adaptation does a jaguar and a black caiman have in common?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Which is the shortest lived and which is the longest lived animal?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Which three animals lay eggs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adaptation does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jaguar and a macaw have in common?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7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1" y="1058791"/>
            <a:ext cx="5421789" cy="36158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664186" y="1058791"/>
            <a:ext cx="3327414" cy="3670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carnivores (they eat other animals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only around 15,000 left in 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wild.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live for 12-15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years.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only found in Central and South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America.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 smtClean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501" y="4428416"/>
            <a:ext cx="18485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www.tigersintheforest.com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840095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spots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 help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 blend in on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forest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floor (camouflage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big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teeth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help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catch and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eat our prey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good night vision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move around at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night.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35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4186" y="1058791"/>
            <a:ext cx="3327414" cy="362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Most butterflies only live for 2-4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weeks.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be anything from around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½cm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30cm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size.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about 24,000 difference species of butterfly in 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world.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species in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the picture is called </a:t>
            </a:r>
            <a:r>
              <a:rPr lang="en-GB" sz="16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Dryadula</a:t>
            </a:r>
            <a:r>
              <a:rPr lang="en-GB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6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phaetusa</a:t>
            </a:r>
            <a:r>
              <a:rPr lang="en-GB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633071"/>
            <a:ext cx="8752159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wings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so that we can fly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come in lots of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different colours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allow us to blend in with the rainforest or to make predators believe we are poisonous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diurnal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(active during the day) to make the most of the sun’s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warmth.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 b="5594"/>
          <a:stretch/>
        </p:blipFill>
        <p:spPr>
          <a:xfrm>
            <a:off x="135924" y="1199072"/>
            <a:ext cx="5410694" cy="33039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57" y="4280019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79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4186" y="1058791"/>
            <a:ext cx="3327414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live in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slow-moving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fresh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water.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Males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can be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between 5.2 and 6 metres in length!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Females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can lay 30 to 60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eggs at a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time.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Today they are quite common in 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Brazil.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909345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big teeth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catch and eat our prey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powerful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tails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webbed feet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help us move through the water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one of the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strongest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animals in 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5" y="1029037"/>
            <a:ext cx="5146937" cy="38602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6841" y="4678513"/>
            <a:ext cx="12442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Leonardo C. Fleck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79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4186" y="1058791"/>
            <a:ext cx="3327414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live in trees, rarely coming down to 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ground.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eat leaves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fruit, and small fresh twigs and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shoots.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grow up to 1m in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length.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stamp their back feet when they get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excited.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928470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covered in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short, thick spines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protect us from predators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prehensile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tails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that allow us to grip onto branches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nocturnal,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moving around the forest at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night.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3" y="0"/>
            <a:ext cx="7718205" cy="1079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8" y="1357013"/>
            <a:ext cx="5419733" cy="32935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5966" y="4572585"/>
            <a:ext cx="305935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Gustav </a:t>
            </a:r>
            <a:r>
              <a:rPr lang="en-GB" sz="900" dirty="0" err="1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Mützel</a:t>
            </a: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900" dirty="0" err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Brehms</a:t>
            </a: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Tierleben</a:t>
            </a: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Small Edition 1927</a:t>
            </a:r>
          </a:p>
        </p:txBody>
      </p:sp>
    </p:spTree>
    <p:extLst>
      <p:ext uri="{BB962C8B-B14F-4D97-AF65-F5344CB8AC3E}">
        <p14:creationId xmlns:p14="http://schemas.microsoft.com/office/powerpoint/2010/main" val="36111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5507</TotalTime>
  <Words>1105</Words>
  <Application>Microsoft Office PowerPoint</Application>
  <PresentationFormat>On-screen Show (4:3)</PresentationFormat>
  <Paragraphs>168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Born Free Sans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Laura Gosset</cp:lastModifiedBy>
  <cp:revision>382</cp:revision>
  <dcterms:created xsi:type="dcterms:W3CDTF">2018-08-02T10:33:01Z</dcterms:created>
  <dcterms:modified xsi:type="dcterms:W3CDTF">2019-04-25T13:53:07Z</dcterms:modified>
</cp:coreProperties>
</file>