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4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8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5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3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8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0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6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42E7-6FEC-4735-B799-28F8B562E2EF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842F-B68A-4C70-9359-CF42FF0D8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46356"/>
            <a:ext cx="11083834" cy="68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297284"/>
            <a:ext cx="9635082" cy="6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160443"/>
            <a:ext cx="9658078" cy="6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47785"/>
            <a:ext cx="9602696" cy="6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Whittingham</dc:creator>
  <cp:lastModifiedBy>Mrs Whittingham</cp:lastModifiedBy>
  <cp:revision>4</cp:revision>
  <dcterms:created xsi:type="dcterms:W3CDTF">2020-06-09T13:51:44Z</dcterms:created>
  <dcterms:modified xsi:type="dcterms:W3CDTF">2020-06-09T14:38:51Z</dcterms:modified>
</cp:coreProperties>
</file>