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53" r:id="rId2"/>
    <p:sldId id="347" r:id="rId3"/>
    <p:sldId id="311" r:id="rId4"/>
    <p:sldId id="451" r:id="rId5"/>
    <p:sldId id="452" r:id="rId6"/>
    <p:sldId id="3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8140" autoAdjust="0"/>
  </p:normalViewPr>
  <p:slideViewPr>
    <p:cSldViewPr snapToGrid="0">
      <p:cViewPr varScale="1">
        <p:scale>
          <a:sx n="77" d="100"/>
          <a:sy n="77" d="100"/>
        </p:scale>
        <p:origin x="160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940407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052643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2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If the embedded video doesn’t play please</a:t>
            </a:r>
            <a:r>
              <a:rPr lang="en-GB" baseline="0" dirty="0" smtClean="0"/>
              <a:t> use this </a:t>
            </a:r>
            <a:r>
              <a:rPr lang="en-GB" dirty="0" smtClean="0"/>
              <a:t>link: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https://vimeo.com/329404071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9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If the embedded video doesn’t play please</a:t>
            </a:r>
            <a:r>
              <a:rPr lang="en-GB" baseline="0" dirty="0" smtClean="0"/>
              <a:t> use this </a:t>
            </a:r>
            <a:r>
              <a:rPr lang="en-GB" dirty="0" smtClean="0"/>
              <a:t>link: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https://vimeo.com/330526438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vimeo.com/32940407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29404071?color=738269&amp;title=0&amp;byline=0&amp;portrait=0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vimeo.com/33052643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30526438?color=738269&amp;title=0&amp;byline=0&amp;portrait=0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hyperlink" Target="https://www.lastchancetopaint.com/submit-your-a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1447590"/>
            <a:ext cx="4238625" cy="810064"/>
            <a:chOff x="0" y="1216666"/>
            <a:chExt cx="6605513" cy="810064"/>
          </a:xfrm>
        </p:grpSpPr>
        <p:pic>
          <p:nvPicPr>
            <p:cNvPr id="15" name="Picture 14" descr="BLACK BRUSH STROK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16666"/>
              <a:ext cx="6605513" cy="8100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" y="1329310"/>
              <a:ext cx="46320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Born Free Sans"/>
                </a:rPr>
                <a:t>Lesson 5. </a:t>
              </a:r>
              <a:r>
                <a:rPr lang="en-GB" sz="3200" b="1" dirty="0">
                  <a:solidFill>
                    <a:schemeClr val="bg1"/>
                  </a:solidFill>
                  <a:latin typeface="Born Free Sans"/>
                </a:rPr>
                <a:t>Art project</a:t>
              </a:r>
              <a:endParaRPr lang="en-US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19312" y="5784427"/>
            <a:ext cx="6923314" cy="981423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create your own rainforest inspired piece of modern art – using information and skills learnt during this course.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978" y="1031111"/>
            <a:ext cx="310550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techniques you have been practicing to create your own piece of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rainforest inspired art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about what you have learnt about the people, plants and animals of the rainforest.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Your art should aim to express your own connection with the rainforest. </a:t>
            </a:r>
            <a:endParaRPr lang="en-GB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19135"/>
          <a:stretch/>
        </p:blipFill>
        <p:spPr>
          <a:xfrm>
            <a:off x="3433312" y="1031111"/>
            <a:ext cx="5572665" cy="46508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4057" y="5447313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35" y="-2925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65" y="1079086"/>
            <a:ext cx="8726069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/>
              <a:t>We have talked about individual elements like people, plants and animals as well as some techniques but how do you bring these together into a single piece of art?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55" y="0"/>
            <a:ext cx="8754615" cy="1079086"/>
          </a:xfrm>
          <a:prstGeom prst="rect">
            <a:avLst/>
          </a:prstGeom>
        </p:spPr>
      </p:pic>
      <p:pic>
        <p:nvPicPr>
          <p:cNvPr id="5" name="329404071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88851" y="1941580"/>
            <a:ext cx="6366295" cy="35810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7570" y="32443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https://vimeo.com/329404071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55" y="0"/>
            <a:ext cx="8754615" cy="1079086"/>
          </a:xfrm>
          <a:prstGeom prst="rect">
            <a:avLst/>
          </a:prstGeom>
        </p:spPr>
      </p:pic>
      <p:pic>
        <p:nvPicPr>
          <p:cNvPr id="4" name="33052643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79086"/>
            <a:ext cx="9141647" cy="51421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34645" y="6234752"/>
            <a:ext cx="3838755" cy="623248"/>
            <a:chOff x="5305245" y="6234752"/>
            <a:chExt cx="3838755" cy="623248"/>
          </a:xfrm>
        </p:grpSpPr>
        <p:sp>
          <p:nvSpPr>
            <p:cNvPr id="2" name="Rectangle 1"/>
            <p:cNvSpPr/>
            <p:nvPr/>
          </p:nvSpPr>
          <p:spPr>
            <a:xfrm>
              <a:off x="5305245" y="6234752"/>
              <a:ext cx="3838755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600" b="1" dirty="0" smtClean="0"/>
                <a:t>This project was sponsored by                                    </a:t>
              </a:r>
            </a:p>
            <a:p>
              <a:pPr>
                <a:lnSpc>
                  <a:spcPct val="115000"/>
                </a:lnSpc>
              </a:pPr>
              <a:r>
                <a:rPr lang="en-GB" sz="1400" dirty="0" smtClean="0"/>
                <a:t>Procreate Pocket, iPhone app of the year 2018</a:t>
              </a:r>
              <a:endParaRPr lang="en-GB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15889" r="8763" b="14356"/>
            <a:stretch/>
          </p:blipFill>
          <p:spPr>
            <a:xfrm>
              <a:off x="7970209" y="6309147"/>
              <a:ext cx="940279" cy="26741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027570" y="32443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https://vimeo.com/330526438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210" y="2377208"/>
            <a:ext cx="6190471" cy="2522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Share your art with the world through 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online World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allery</a:t>
            </a:r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  <a:hlinkClick r:id="rId4"/>
            </a:endParaRPr>
          </a:p>
          <a:p>
            <a:pPr marL="0" indent="0" algn="ctr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  <a:hlinkClick r:id="rId4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www.lastchancetopaint.com/submit-your-art/</a:t>
            </a:r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61" y="-18662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5518</TotalTime>
  <Words>236</Words>
  <Application>Microsoft Office PowerPoint</Application>
  <PresentationFormat>On-screen Show (4:3)</PresentationFormat>
  <Paragraphs>35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Born Free Sans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home</cp:lastModifiedBy>
  <cp:revision>388</cp:revision>
  <dcterms:created xsi:type="dcterms:W3CDTF">2018-08-02T10:33:01Z</dcterms:created>
  <dcterms:modified xsi:type="dcterms:W3CDTF">2020-06-01T12:20:10Z</dcterms:modified>
</cp:coreProperties>
</file>