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48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66"/>
    <a:srgbClr val="00FFCC"/>
    <a:srgbClr val="FF00FF"/>
    <a:srgbClr val="EFAC2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1860" autoAdjust="0"/>
  </p:normalViewPr>
  <p:slideViewPr>
    <p:cSldViewPr snapToGrid="0">
      <p:cViewPr varScale="1">
        <p:scale>
          <a:sx n="72" d="100"/>
          <a:sy n="72" d="100"/>
        </p:scale>
        <p:origin x="1747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65BD2-CBBD-4292-8FB2-75DC6D42167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3CCF-6EDD-4E3A-91AE-198068BE6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4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090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31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13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85B79-2A62-41FB-863F-58C0CD307D65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26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26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76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228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84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620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657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34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3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0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1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5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41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2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15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4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8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pic>
        <p:nvPicPr>
          <p:cNvPr id="9" name="Picture 2" descr="Last Chance to Pa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68" y="256618"/>
            <a:ext cx="4869548" cy="22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8807" y="2687298"/>
            <a:ext cx="51215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Chapter 1: </a:t>
            </a:r>
            <a:r>
              <a:rPr lang="en-GB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Spirit of the Rainforest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Visit the 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Yawanawá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tribe with artist John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Dyer.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Develop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your artistic skills whilst discovering the people, plants, animals and culture from one of the most diverse ecosystems in the world, the Amazon r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ainforest.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16" y="6066363"/>
            <a:ext cx="1697915" cy="586082"/>
          </a:xfrm>
          <a:prstGeom prst="rect">
            <a:avLst/>
          </a:prstGeom>
        </p:spPr>
      </p:pic>
      <p:pic>
        <p:nvPicPr>
          <p:cNvPr id="1026" name="Picture 2" descr="https://www.lastchancetopaint.com/wp-content/uploads/2019/01/JDEd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13" y="2444525"/>
            <a:ext cx="2848882" cy="28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43004" y="5087955"/>
            <a:ext cx="131979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 Gallery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82" y="6045846"/>
            <a:ext cx="1745149" cy="586082"/>
          </a:xfrm>
          <a:prstGeom prst="rect">
            <a:avLst/>
          </a:prstGeom>
        </p:spPr>
      </p:pic>
      <p:pic>
        <p:nvPicPr>
          <p:cNvPr id="4" name="Picture 2" descr="cd3a6d28-a8a8-4d67-ba5f-ab00c2f64532@onl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12" y="6156063"/>
            <a:ext cx="1737148" cy="3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0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664186" y="1058791"/>
            <a:ext cx="3327414" cy="3275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Interesting facts</a:t>
            </a: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Capuchins are New World Monkeys. 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can live for 25 years. 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weigh around 900g when fully grown – that is less than a bag of sugar.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are only found in Central and South America.</a:t>
            </a:r>
            <a:endParaRPr lang="en-GB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441" y="4840095"/>
            <a:ext cx="8752159" cy="1632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Adaptations</a:t>
            </a: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GB" sz="2000" b="1" dirty="0">
              <a:solidFill>
                <a:srgbClr val="EFAC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live in groups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help keep us safe from predators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live in trees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where we can find food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have flexible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tails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help us move around in the tree tops. 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1" y="1078780"/>
            <a:ext cx="5393786" cy="35958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88076" y="4440282"/>
            <a:ext cx="80474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009" y="0"/>
            <a:ext cx="771820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664186" y="1058791"/>
            <a:ext cx="3327414" cy="330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Interesting </a:t>
            </a: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facts: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can live for up to 60 years.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There live in flocks of 10-30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individuals.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There are 18 different species of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macaw.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Six of these are 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now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endangered.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9441" y="4672948"/>
            <a:ext cx="8752159" cy="195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Adaptations</a:t>
            </a: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GB" sz="2000" b="1" dirty="0">
              <a:solidFill>
                <a:srgbClr val="EFAC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have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strong beaks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help us crack open nuts and seeds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have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wings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that we can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fly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Our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bright colours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allow us to blend in amongst the fruits and flowers of the rainforest.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" r="3324" b="4585"/>
          <a:stretch/>
        </p:blipFill>
        <p:spPr>
          <a:xfrm>
            <a:off x="265836" y="1179871"/>
            <a:ext cx="5302440" cy="34618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811486" y="4385770"/>
            <a:ext cx="80474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009" y="-2365"/>
            <a:ext cx="771820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F71182-C317-48FE-B182-1E65FC75B251" descr="D3044E7E-A360-4DD3-BC52-E0F679C5ED6D@ho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" t="56314" b="7753"/>
          <a:stretch/>
        </p:blipFill>
        <p:spPr bwMode="auto">
          <a:xfrm>
            <a:off x="1245757" y="5682736"/>
            <a:ext cx="6245486" cy="10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BAF71182-C317-48FE-B182-1E65FC75B251" descr="D3044E7E-A360-4DD3-BC52-E0F679C5ED6D@hom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t="4245" r="7288" b="49457"/>
          <a:stretch/>
        </p:blipFill>
        <p:spPr bwMode="auto">
          <a:xfrm>
            <a:off x="1245757" y="2682632"/>
            <a:ext cx="6245486" cy="137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099" y="956915"/>
            <a:ext cx="5182049" cy="8047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5708" y="1899021"/>
            <a:ext cx="8868568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Exploring </a:t>
            </a:r>
            <a:r>
              <a:rPr lang="en-GB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tone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Using 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your material of choice explore the range of tones it can create.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Use 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different amounts of pressure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Mark </a:t>
            </a:r>
            <a:r>
              <a:rPr lang="en-GB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marking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These 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all use different marks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Showing 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light and dark through mark making. The more marks there are in one area the darker it will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look</a:t>
            </a: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You 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could use dots, lines, shapes, cross hatching or any combination of these to develop texture and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tone.</a:t>
            </a: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59435" y="273651"/>
            <a:ext cx="307204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Recommended materials: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soft pencil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charcoal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Pastel.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747" y="0"/>
            <a:ext cx="508450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24" y="959543"/>
            <a:ext cx="4712616" cy="8047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350" y="2258805"/>
            <a:ext cx="60443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Activity:</a:t>
            </a:r>
          </a:p>
          <a:p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Try your hand at painting or drawing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some of the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animals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you have learnt about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today,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 John’s style.</a:t>
            </a:r>
            <a:endParaRPr lang="en-GB" sz="1600" dirty="0" smtClean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lang="en-GB" sz="16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r>
              <a:rPr lang="en-GB" sz="16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Top tips: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Feel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free to rotate your page while you’re drawing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or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painting to make sure your hand isn’t at an awkward angle or smudging your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work</a:t>
            </a:r>
            <a:endParaRPr lang="en-GB" sz="16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You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can use another piece of paper over your work as a mask to prevent smudging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Use a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centre line and horizontal line for symmetry like in the ‘drawing people’ exercise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 Lesson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Wait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for the paint to dry slightly before adding other colours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Use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at least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two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tones of your animals main colour e.g. red and a lighter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red as this adds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light and shade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GB" sz="16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40346"/>
          <a:stretch/>
        </p:blipFill>
        <p:spPr>
          <a:xfrm>
            <a:off x="7498074" y="0"/>
            <a:ext cx="1645926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06399" y="-2857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748" y="0"/>
            <a:ext cx="508450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82834" y="79142"/>
            <a:ext cx="4187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Step by step guide (painting a pair of macaws):</a:t>
            </a:r>
            <a:endParaRPr lang="en-GB" sz="1400" b="1" dirty="0">
              <a:solidFill>
                <a:srgbClr val="FF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9983" y="429768"/>
            <a:ext cx="4858945" cy="3117927"/>
            <a:chOff x="279983" y="429768"/>
            <a:chExt cx="4858945" cy="3117927"/>
          </a:xfrm>
        </p:grpSpPr>
        <p:sp>
          <p:nvSpPr>
            <p:cNvPr id="9" name="Rectangle 8"/>
            <p:cNvSpPr/>
            <p:nvPr/>
          </p:nvSpPr>
          <p:spPr>
            <a:xfrm>
              <a:off x="279983" y="429768"/>
              <a:ext cx="4858945" cy="31087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9983" y="460849"/>
              <a:ext cx="2669621" cy="3086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b="1" u="sng" dirty="0">
                  <a:solidFill>
                    <a:sysClr val="windowText" lastClr="000000"/>
                  </a:solidFill>
                </a:rPr>
                <a:t>Step 1</a:t>
              </a:r>
              <a:r>
                <a:rPr lang="en-GB" sz="1400" b="1" u="sng" dirty="0" smtClean="0">
                  <a:solidFill>
                    <a:sysClr val="windowText" lastClr="000000"/>
                  </a:solidFill>
                </a:rPr>
                <a:t>:</a:t>
              </a:r>
            </a:p>
            <a:p>
              <a:endParaRPr lang="en-GB" sz="1400" dirty="0">
                <a:solidFill>
                  <a:sysClr val="windowText" lastClr="000000"/>
                </a:solidFill>
              </a:endParaRP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>
                  <a:solidFill>
                    <a:sysClr val="windowText" lastClr="000000"/>
                  </a:solidFill>
                </a:rPr>
                <a:t>Look at an image of your 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animal</a:t>
              </a:r>
              <a:endParaRPr lang="en-GB" sz="1400" dirty="0">
                <a:solidFill>
                  <a:sysClr val="windowText" lastClr="000000"/>
                </a:solidFill>
              </a:endParaRP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</a:rPr>
                <a:t>See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the overall shape</a:t>
              </a: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</a:rPr>
                <a:t>Using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a thin brush and pale paint, or a soft pencil establish the main shape of your 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animal.</a:t>
              </a:r>
              <a:endParaRPr lang="en-GB" sz="14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97701" y="429768"/>
            <a:ext cx="3811480" cy="3191857"/>
            <a:chOff x="5197701" y="429768"/>
            <a:chExt cx="3811480" cy="3191857"/>
          </a:xfrm>
        </p:grpSpPr>
        <p:sp>
          <p:nvSpPr>
            <p:cNvPr id="23" name="Rectangle 22"/>
            <p:cNvSpPr/>
            <p:nvPr/>
          </p:nvSpPr>
          <p:spPr>
            <a:xfrm>
              <a:off x="5206556" y="451705"/>
              <a:ext cx="1687554" cy="3169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b="1" u="sng" dirty="0">
                  <a:solidFill>
                    <a:sysClr val="windowText" lastClr="000000"/>
                  </a:solidFill>
                </a:rPr>
                <a:t>Step 2</a:t>
              </a:r>
              <a:r>
                <a:rPr lang="en-GB" sz="1400" b="1" u="sng" dirty="0" smtClean="0">
                  <a:solidFill>
                    <a:sysClr val="windowText" lastClr="000000"/>
                  </a:solidFill>
                </a:rPr>
                <a:t>:</a:t>
              </a:r>
            </a:p>
            <a:p>
              <a:endParaRPr lang="en-GB" sz="1400" dirty="0">
                <a:solidFill>
                  <a:sysClr val="windowText" lastClr="000000"/>
                </a:solidFill>
              </a:endParaRP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>
                  <a:solidFill>
                    <a:sysClr val="windowText" lastClr="000000"/>
                  </a:solidFill>
                </a:rPr>
                <a:t>Work with the main colour (varying tones) of your animal to fill in the shape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</a:rPr>
                <a:t>Use your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outline as a rough guide but don’t worry if you go over 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it.</a:t>
              </a:r>
              <a:endParaRPr lang="en-GB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97701" y="429768"/>
              <a:ext cx="3811480" cy="31179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9983" y="3621625"/>
            <a:ext cx="3863628" cy="3086846"/>
            <a:chOff x="279983" y="3621625"/>
            <a:chExt cx="3863628" cy="3086846"/>
          </a:xfrm>
        </p:grpSpPr>
        <p:sp>
          <p:nvSpPr>
            <p:cNvPr id="24" name="Rectangle 23"/>
            <p:cNvSpPr/>
            <p:nvPr/>
          </p:nvSpPr>
          <p:spPr>
            <a:xfrm>
              <a:off x="282870" y="3621625"/>
              <a:ext cx="1692320" cy="3086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b="1" u="sng" dirty="0">
                  <a:solidFill>
                    <a:sysClr val="windowText" lastClr="000000"/>
                  </a:solidFill>
                </a:rPr>
                <a:t>Step 3</a:t>
              </a:r>
              <a:r>
                <a:rPr lang="en-GB" sz="1400" b="1" u="sng" dirty="0" smtClean="0">
                  <a:solidFill>
                    <a:sysClr val="windowText" lastClr="000000"/>
                  </a:solidFill>
                </a:rPr>
                <a:t>:</a:t>
              </a:r>
            </a:p>
            <a:p>
              <a:endParaRPr lang="en-GB" sz="1400" dirty="0">
                <a:solidFill>
                  <a:sysClr val="windowText" lastClr="000000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sz="1400" dirty="0">
                  <a:solidFill>
                    <a:sysClr val="windowText" lastClr="000000"/>
                  </a:solidFill>
                </a:rPr>
                <a:t>Using the other colours found on the animal start to add the details e.g. patterns or 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feathers.</a:t>
              </a:r>
              <a:endParaRPr lang="en-GB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9983" y="3621625"/>
              <a:ext cx="3863628" cy="3086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11239" y="3621625"/>
            <a:ext cx="4797942" cy="3086846"/>
            <a:chOff x="4211239" y="3621625"/>
            <a:chExt cx="4797942" cy="3086846"/>
          </a:xfrm>
        </p:grpSpPr>
        <p:sp>
          <p:nvSpPr>
            <p:cNvPr id="25" name="Rectangle 24"/>
            <p:cNvSpPr/>
            <p:nvPr/>
          </p:nvSpPr>
          <p:spPr>
            <a:xfrm>
              <a:off x="4211239" y="3621625"/>
              <a:ext cx="2601180" cy="3086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b="1" u="sng" dirty="0">
                  <a:solidFill>
                    <a:sysClr val="windowText" lastClr="000000"/>
                  </a:solidFill>
                </a:rPr>
                <a:t>Step 4</a:t>
              </a:r>
              <a:r>
                <a:rPr lang="en-GB" sz="1400" b="1" u="sng" dirty="0" smtClean="0">
                  <a:solidFill>
                    <a:sysClr val="windowText" lastClr="000000"/>
                  </a:solidFill>
                </a:rPr>
                <a:t>:</a:t>
              </a:r>
            </a:p>
            <a:p>
              <a:endParaRPr lang="en-GB" sz="1400" dirty="0" smtClean="0">
                <a:solidFill>
                  <a:sysClr val="windowText" lastClr="000000"/>
                </a:solidFill>
              </a:endParaRP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>
                  <a:solidFill>
                    <a:sysClr val="windowText" lastClr="000000"/>
                  </a:solidFill>
                </a:rPr>
                <a:t>Finish with details such as beaks, feet, eyes, noses 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etc.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to bring your animal to life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!</a:t>
              </a:r>
              <a:endParaRPr lang="en-GB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11239" y="3621625"/>
              <a:ext cx="4797942" cy="3086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098" name="6BC5BCCC-AEF3-44CF-B79B-373B78A948D9" descr="55645ADA-5F6A-4587-B36D-09E1899F1C8C@hom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t="375" r="19468" b="-375"/>
          <a:stretch/>
        </p:blipFill>
        <p:spPr bwMode="auto">
          <a:xfrm>
            <a:off x="2812647" y="448055"/>
            <a:ext cx="2303363" cy="309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E8BAEBCF-9650-4B50-8588-2654CEBD6CD5" descr="B6039D7B-2A55-4C7E-ACA5-CE6C8C1013BC@ho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" r="27618"/>
          <a:stretch/>
        </p:blipFill>
        <p:spPr bwMode="auto">
          <a:xfrm>
            <a:off x="6921659" y="448055"/>
            <a:ext cx="2074341" cy="309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389AE2D4-05F9-4F02-8425-A79FB393C375" descr="2B5AECB4-8992-4945-94C2-2E0E0B8E9763@hom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r="19557"/>
          <a:stretch/>
        </p:blipFill>
        <p:spPr bwMode="auto">
          <a:xfrm>
            <a:off x="1899130" y="3657600"/>
            <a:ext cx="2232905" cy="303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450AA2C0-EDFF-4CA4-9671-72307D6064F6" descr="C393D3B8-C80F-47BF-ADC5-595CDB462FD8@hom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r="19230"/>
          <a:stretch/>
        </p:blipFill>
        <p:spPr bwMode="auto">
          <a:xfrm>
            <a:off x="6740038" y="3657600"/>
            <a:ext cx="2255962" cy="303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5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278" r="104" b="11146"/>
          <a:stretch/>
        </p:blipFill>
        <p:spPr>
          <a:xfrm>
            <a:off x="-9331" y="-18662"/>
            <a:ext cx="9157554" cy="6886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10" y="1382637"/>
            <a:ext cx="8821271" cy="2522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Tell </a:t>
            </a: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me…</a:t>
            </a:r>
          </a:p>
          <a:p>
            <a:pPr marL="0" indent="0">
              <a:buNone/>
            </a:pPr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…something you </a:t>
            </a: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know now that you didn’t know an hour </a:t>
            </a: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ago</a:t>
            </a:r>
          </a:p>
          <a:p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…one adaptation shared by a</a:t>
            </a:r>
            <a:r>
              <a:rPr lang="en-GB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Brazilian porcupine and a capuchin</a:t>
            </a:r>
            <a:endParaRPr lang="en-GB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…one top tip you need to remember when painting animals</a:t>
            </a:r>
          </a:p>
          <a:p>
            <a:pPr marL="0" indent="0">
              <a:buNone/>
            </a:pP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7" y="5819774"/>
            <a:ext cx="9144007" cy="1038226"/>
            <a:chOff x="-7" y="5819774"/>
            <a:chExt cx="9144007" cy="1038226"/>
          </a:xfrm>
        </p:grpSpPr>
        <p:sp>
          <p:nvSpPr>
            <p:cNvPr id="2" name="Rectangle 1"/>
            <p:cNvSpPr/>
            <p:nvPr/>
          </p:nvSpPr>
          <p:spPr>
            <a:xfrm>
              <a:off x="-7" y="5819774"/>
              <a:ext cx="9144007" cy="103822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 descr="BF PRESENTATION SLIDES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0311" b="19278"/>
            <a:stretch/>
          </p:blipFill>
          <p:spPr>
            <a:xfrm>
              <a:off x="1240814" y="5819775"/>
              <a:ext cx="6662373" cy="103822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338454" y="-356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93" y="97923"/>
            <a:ext cx="9144000" cy="89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75" y="3975627"/>
            <a:ext cx="5005250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8" b="1"/>
          <a:stretch/>
        </p:blipFill>
        <p:spPr>
          <a:xfrm>
            <a:off x="0" y="-28575"/>
            <a:ext cx="9144000" cy="688657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4029075" y="1594345"/>
            <a:ext cx="95250" cy="476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0" y="1447590"/>
            <a:ext cx="5600700" cy="810064"/>
            <a:chOff x="0" y="1216666"/>
            <a:chExt cx="6605513" cy="810064"/>
          </a:xfrm>
        </p:grpSpPr>
        <p:pic>
          <p:nvPicPr>
            <p:cNvPr id="15" name="Picture 14" descr="BLACK BRUSH STROK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16666"/>
              <a:ext cx="6605513" cy="81006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" y="1329310"/>
              <a:ext cx="59444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Born Free Sans"/>
                </a:rPr>
                <a:t>Lesson 3. </a:t>
              </a:r>
              <a:r>
                <a:rPr lang="en-US" sz="3200" b="1" dirty="0">
                  <a:solidFill>
                    <a:schemeClr val="bg1"/>
                  </a:solidFill>
                  <a:latin typeface="Born Free Sans"/>
                </a:rPr>
                <a:t>Rainforest wildlife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136711" y="5197830"/>
            <a:ext cx="6923314" cy="1574149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107950" algn="l"/>
              </a:tabLst>
            </a:pPr>
            <a:r>
              <a:rPr lang="en-GB" b="1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Learning objectives: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describe the three main types of animal adaptations</a:t>
            </a:r>
            <a:endParaRPr lang="en-GB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describe the adaptations of six animals found in the Amazon rainforest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experiment with a range or art techniques.</a:t>
            </a:r>
            <a:endParaRPr lang="en-GB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6399" y="-2857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126" y="326976"/>
            <a:ext cx="649280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4" y="955059"/>
            <a:ext cx="4402384" cy="57422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13458" y="6463980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18203" y="1386117"/>
            <a:ext cx="4375526" cy="5332093"/>
            <a:chOff x="4718203" y="1386117"/>
            <a:chExt cx="4375526" cy="5332093"/>
          </a:xfrm>
        </p:grpSpPr>
        <p:sp>
          <p:nvSpPr>
            <p:cNvPr id="12" name="Rectangle 11"/>
            <p:cNvSpPr/>
            <p:nvPr/>
          </p:nvSpPr>
          <p:spPr>
            <a:xfrm>
              <a:off x="4776202" y="1386117"/>
              <a:ext cx="3915154" cy="21959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latin typeface="Born Free Sans" pitchFamily="50" charset="0"/>
                </a:rPr>
                <a:t>Lobster-claw</a:t>
              </a:r>
            </a:p>
            <a:p>
              <a:pPr lvl="0">
                <a:lnSpc>
                  <a:spcPct val="115000"/>
                </a:lnSpc>
                <a:spcAft>
                  <a:spcPts val="0"/>
                </a:spcAft>
              </a:pPr>
              <a:endParaRPr lang="en-GB" sz="2000" dirty="0" smtClean="0"/>
            </a:p>
            <a:p>
              <a:pPr lvl="0">
                <a:lnSpc>
                  <a:spcPct val="115000"/>
                </a:lnSpc>
                <a:spcAft>
                  <a:spcPts val="0"/>
                </a:spcAft>
              </a:pPr>
              <a:r>
                <a:rPr lang="en-GB" sz="2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The nectar from the flowers is important food for hummingbirds and butterflies.</a:t>
              </a:r>
            </a:p>
            <a:p>
              <a:pPr lvl="0">
                <a:lnSpc>
                  <a:spcPct val="115000"/>
                </a:lnSpc>
                <a:spcAft>
                  <a:spcPts val="0"/>
                </a:spcAft>
              </a:pPr>
              <a:endParaRPr lang="en-GB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203" y="3723146"/>
              <a:ext cx="4306962" cy="299244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8288984" y="6480196"/>
              <a:ext cx="804745" cy="238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Pixaby.com</a:t>
              </a:r>
              <a:endParaRPr lang="en-GB" sz="9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34" y="0"/>
            <a:ext cx="737679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3" t="19765" r="16429" b="23747"/>
          <a:stretch/>
        </p:blipFill>
        <p:spPr>
          <a:xfrm>
            <a:off x="5001769" y="1158930"/>
            <a:ext cx="3875340" cy="23753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" t="10600" r="368" b="4839"/>
          <a:stretch/>
        </p:blipFill>
        <p:spPr>
          <a:xfrm>
            <a:off x="163962" y="3579962"/>
            <a:ext cx="4682357" cy="3165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0570" y="1239840"/>
            <a:ext cx="3768475" cy="196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There are three main types of adaptations: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Physical</a:t>
            </a:r>
            <a:endParaRPr lang="en-GB" sz="11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Social</a:t>
            </a:r>
            <a:endParaRPr lang="en-GB" sz="1100" dirty="0" smtClean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Behavioural.</a:t>
            </a:r>
            <a:endParaRPr lang="en-GB" sz="1400" dirty="0" smtClean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9" t="-420" r="15927" b="420"/>
          <a:stretch/>
        </p:blipFill>
        <p:spPr>
          <a:xfrm>
            <a:off x="5001769" y="3584008"/>
            <a:ext cx="3875340" cy="31354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001769" y="3316366"/>
            <a:ext cx="18485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© </a:t>
            </a:r>
            <a:r>
              <a:rPr lang="en-GB" sz="1000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www.tigersintheforest.com</a:t>
            </a:r>
            <a:endParaRPr lang="en-GB" sz="1000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962" y="6493831"/>
            <a:ext cx="80474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0089" y="6493832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679" y="691"/>
            <a:ext cx="771820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577" y="1571564"/>
            <a:ext cx="8313828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Walk around the room and look at the different animal posters.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Make a list of the different adaptations.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Use the information on the posters to answer these questions: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adaptation does a jaguar and a black caiman have in common?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Which is the shortest lived and which is the longest lived animal?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Which three animals lay eggs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adaptation does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jaguar and a macaw have in common?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207" y="0"/>
            <a:ext cx="737679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1" y="1058791"/>
            <a:ext cx="5421789" cy="361584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5664186" y="1058791"/>
            <a:ext cx="3327414" cy="3670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Interesting facts: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are carnivores (they eat other animals).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There are only around 15,000 left in the wild.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live for 12-15 years.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are only found in Central and South America.</a:t>
            </a:r>
          </a:p>
          <a:p>
            <a:pPr marL="228600" lvl="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dirty="0" smtClean="0">
              <a:solidFill>
                <a:srgbClr val="EFAC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501" y="4428416"/>
            <a:ext cx="18485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©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www.tigersintheforest.com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441" y="4840095"/>
            <a:ext cx="8752159" cy="1632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Adaptations</a:t>
            </a: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GB" sz="2000" b="1" dirty="0">
              <a:solidFill>
                <a:srgbClr val="EFAC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have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spots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to help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 blend in on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the forest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floor (camouflage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have </a:t>
            </a: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big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teeth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help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catch and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eat our prey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have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good night vision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help us move around at night.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635" y="0"/>
            <a:ext cx="771820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64186" y="1058791"/>
            <a:ext cx="3327414" cy="3620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Interesting facts</a:t>
            </a: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Most butterflies only live for 2-4 weeks.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can be anything from around ½cm to 30cm in size.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There are about 24,000 difference species of butterfly in the world.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species in 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the picture is called </a:t>
            </a:r>
            <a:r>
              <a:rPr lang="en-GB" sz="16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Dryadula</a:t>
            </a:r>
            <a:r>
              <a:rPr lang="en-GB" sz="16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6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phaetusa</a:t>
            </a:r>
            <a:r>
              <a:rPr lang="en-GB" sz="16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GB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441" y="4633071"/>
            <a:ext cx="8752159" cy="195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Adaptations:</a:t>
            </a:r>
            <a:endParaRPr lang="en-GB" sz="2000" b="1" dirty="0">
              <a:solidFill>
                <a:srgbClr val="EFAC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have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wings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so that we can fly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come in lots of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different colours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allow us to blend in with the rainforest or to make predators believe we are poisonous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are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diurnal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(active during the day) to make the most of the sun’s warmth.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" b="5594"/>
          <a:stretch/>
        </p:blipFill>
        <p:spPr>
          <a:xfrm>
            <a:off x="135924" y="1199072"/>
            <a:ext cx="5410694" cy="33039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657" y="4280019"/>
            <a:ext cx="80474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679" y="0"/>
            <a:ext cx="771820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64186" y="1058791"/>
            <a:ext cx="3327414" cy="330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Interesting facts</a:t>
            </a: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live in slow-moving fresh water.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Males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can be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between 5.2 and 6 metres in length!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Females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can lay 30 to 60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eggs at a time.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Today they are quite common in  Brazil.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441" y="4909345"/>
            <a:ext cx="8752159" cy="1632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Adaptations</a:t>
            </a: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GB" sz="2000" b="1" dirty="0">
              <a:solidFill>
                <a:srgbClr val="EFAC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have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big teeth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help us catch and eat our prey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have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powerful </a:t>
            </a: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tails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webbed feet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help us move through the water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are one of the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strongest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animals in the rainforest.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5" y="1029037"/>
            <a:ext cx="5146937" cy="3860203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6841" y="4678513"/>
            <a:ext cx="12442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Leonardo C. Fleck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679" y="0"/>
            <a:ext cx="771820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64186" y="1058791"/>
            <a:ext cx="3327414" cy="330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Interesting facts</a:t>
            </a: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live in trees, rarely coming down to the ground.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eat leaves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, fruit, and small fresh twigs and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shoots.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can grow up to 1m in length.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stamp their back feet when they get excited.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9441" y="4928470"/>
            <a:ext cx="8752159" cy="1632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Adaptations</a:t>
            </a:r>
            <a:r>
              <a:rPr lang="en-GB" sz="2000" b="1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GB" sz="2000" b="1" dirty="0">
              <a:solidFill>
                <a:srgbClr val="EFAC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are covered in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short, thick spines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protect us from predators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have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prehensile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tails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that allow us to grip onto branches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are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nocturnal,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moving around the forest at night.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3" y="0"/>
            <a:ext cx="7718205" cy="1079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8" y="1357013"/>
            <a:ext cx="5419733" cy="329353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45966" y="4572585"/>
            <a:ext cx="3059350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Gustav </a:t>
            </a:r>
            <a:r>
              <a:rPr lang="en-GB" sz="900" dirty="0" err="1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Mützel</a:t>
            </a:r>
            <a:r>
              <a:rPr lang="en-GB" sz="9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900" dirty="0" err="1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Brehms</a:t>
            </a:r>
            <a:r>
              <a:rPr lang="en-GB" sz="9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Tierleben</a:t>
            </a:r>
            <a:r>
              <a:rPr lang="en-GB" sz="9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Small Edition 1927</a:t>
            </a:r>
          </a:p>
        </p:txBody>
      </p:sp>
    </p:spTree>
    <p:extLst>
      <p:ext uri="{BB962C8B-B14F-4D97-AF65-F5344CB8AC3E}">
        <p14:creationId xmlns:p14="http://schemas.microsoft.com/office/powerpoint/2010/main" val="36111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5508</TotalTime>
  <Words>1105</Words>
  <Application>Microsoft Office PowerPoint</Application>
  <PresentationFormat>On-screen Show (4:3)</PresentationFormat>
  <Paragraphs>168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Born Free Sans</vt:lpstr>
      <vt:lpstr>Calibri</vt:lpstr>
      <vt:lpstr>Calibri Light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Bolton</dc:creator>
  <cp:lastModifiedBy>home</cp:lastModifiedBy>
  <cp:revision>382</cp:revision>
  <dcterms:created xsi:type="dcterms:W3CDTF">2018-08-02T10:33:01Z</dcterms:created>
  <dcterms:modified xsi:type="dcterms:W3CDTF">2020-06-01T12:03:04Z</dcterms:modified>
</cp:coreProperties>
</file>