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6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8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0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46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5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9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25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A7EB-0990-4B99-8FF8-730FAAE05F8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0D095-5AB5-40D4-929A-10E60ADBA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9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62" y="165462"/>
            <a:ext cx="10102795" cy="68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2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" y="141437"/>
            <a:ext cx="9980023" cy="67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3" y="92313"/>
            <a:ext cx="9902053" cy="66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4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" y="86501"/>
            <a:ext cx="10134055" cy="68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0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92476"/>
            <a:ext cx="10238559" cy="69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" y="217142"/>
            <a:ext cx="9544050" cy="65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8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3</cp:revision>
  <dcterms:created xsi:type="dcterms:W3CDTF">2020-06-03T15:00:58Z</dcterms:created>
  <dcterms:modified xsi:type="dcterms:W3CDTF">2020-06-03T15:13:07Z</dcterms:modified>
</cp:coreProperties>
</file>