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64"/>
  </p:notesMasterIdLst>
  <p:handoutMasterIdLst>
    <p:handoutMasterId r:id="rId65"/>
  </p:handoutMasterIdLst>
  <p:sldIdLst>
    <p:sldId id="320" r:id="rId2"/>
    <p:sldId id="321" r:id="rId3"/>
    <p:sldId id="346" r:id="rId4"/>
    <p:sldId id="375" r:id="rId5"/>
    <p:sldId id="402" r:id="rId6"/>
    <p:sldId id="401" r:id="rId7"/>
    <p:sldId id="379" r:id="rId8"/>
    <p:sldId id="380" r:id="rId9"/>
    <p:sldId id="376" r:id="rId10"/>
    <p:sldId id="378" r:id="rId11"/>
    <p:sldId id="381" r:id="rId12"/>
    <p:sldId id="382" r:id="rId13"/>
    <p:sldId id="383" r:id="rId14"/>
    <p:sldId id="384" r:id="rId15"/>
    <p:sldId id="387" r:id="rId16"/>
    <p:sldId id="388" r:id="rId17"/>
    <p:sldId id="385" r:id="rId18"/>
    <p:sldId id="386" r:id="rId19"/>
    <p:sldId id="389" r:id="rId20"/>
    <p:sldId id="390" r:id="rId21"/>
    <p:sldId id="391" r:id="rId22"/>
    <p:sldId id="392" r:id="rId23"/>
    <p:sldId id="393" r:id="rId24"/>
    <p:sldId id="394" r:id="rId25"/>
    <p:sldId id="395" r:id="rId26"/>
    <p:sldId id="396" r:id="rId27"/>
    <p:sldId id="397" r:id="rId28"/>
    <p:sldId id="398" r:id="rId29"/>
    <p:sldId id="399" r:id="rId30"/>
    <p:sldId id="400" r:id="rId31"/>
    <p:sldId id="404" r:id="rId32"/>
    <p:sldId id="405" r:id="rId33"/>
    <p:sldId id="406" r:id="rId34"/>
    <p:sldId id="407" r:id="rId35"/>
    <p:sldId id="412" r:id="rId36"/>
    <p:sldId id="411" r:id="rId37"/>
    <p:sldId id="410" r:id="rId38"/>
    <p:sldId id="409" r:id="rId39"/>
    <p:sldId id="413" r:id="rId40"/>
    <p:sldId id="408" r:id="rId41"/>
    <p:sldId id="418" r:id="rId42"/>
    <p:sldId id="417" r:id="rId43"/>
    <p:sldId id="416" r:id="rId44"/>
    <p:sldId id="415" r:id="rId45"/>
    <p:sldId id="414" r:id="rId46"/>
    <p:sldId id="419" r:id="rId47"/>
    <p:sldId id="424" r:id="rId48"/>
    <p:sldId id="423" r:id="rId49"/>
    <p:sldId id="422" r:id="rId50"/>
    <p:sldId id="421" r:id="rId51"/>
    <p:sldId id="420" r:id="rId52"/>
    <p:sldId id="425" r:id="rId53"/>
    <p:sldId id="428" r:id="rId54"/>
    <p:sldId id="427" r:id="rId55"/>
    <p:sldId id="426" r:id="rId56"/>
    <p:sldId id="429" r:id="rId57"/>
    <p:sldId id="430" r:id="rId58"/>
    <p:sldId id="431" r:id="rId59"/>
    <p:sldId id="432" r:id="rId60"/>
    <p:sldId id="373" r:id="rId61"/>
    <p:sldId id="403" r:id="rId62"/>
    <p:sldId id="377" r:id="rId63"/>
  </p:sldIdLst>
  <p:sldSz cx="12192000" cy="6858000"/>
  <p:notesSz cx="6858000" cy="9144000"/>
  <p:embeddedFontLst>
    <p:embeddedFont>
      <p:font typeface="Calibri" panose="020F0502020204030204" pitchFamily="34" charset="0"/>
      <p:regular r:id="rId66"/>
      <p:bold r:id="rId67"/>
      <p:italic r:id="rId68"/>
      <p:boldItalic r:id="rId69"/>
    </p:embeddedFont>
    <p:embeddedFont>
      <p:font typeface="Lato" panose="020B0604020202020204" charset="0"/>
      <p:regular r:id="rId70"/>
      <p:bold r:id="rId71"/>
      <p:italic r:id="rId72"/>
      <p:boldItalic r:id="rId73"/>
    </p:embeddedFont>
    <p:embeddedFont>
      <p:font typeface="Muli" panose="020B0604020202020204" charset="0"/>
      <p:regular r:id="rId74"/>
      <p:bold r:id="rId75"/>
      <p:italic r:id="rId76"/>
      <p:boldItalic r:id="rId77"/>
    </p:embeddedFont>
    <p:embeddedFont>
      <p:font typeface="Lato Light" panose="020F0302020204030203" charset="0"/>
      <p:regular r:id="rId78"/>
      <p:italic r:id="rId79"/>
    </p:embeddedFont>
    <p:embeddedFont>
      <p:font typeface="OpenDyslexicAlta" panose="020B0604020202020204" charset="0"/>
      <p:regular r:id="rId80"/>
      <p:bold r:id="rId81"/>
      <p:italic r:id="rId82"/>
      <p:boldItalic r:id="rId8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7957D5"/>
    <a:srgbClr val="3273DC"/>
    <a:srgbClr val="23D160"/>
    <a:srgbClr val="FFDD57"/>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45" autoAdjust="0"/>
    <p:restoredTop sz="90093" autoAdjust="0"/>
  </p:normalViewPr>
  <p:slideViewPr>
    <p:cSldViewPr snapToGrid="0" snapToObjects="1">
      <p:cViewPr varScale="1">
        <p:scale>
          <a:sx n="46" d="100"/>
          <a:sy n="46" d="100"/>
        </p:scale>
        <p:origin x="456"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font" Target="fonts/font11.fntdata"/><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font" Target="fonts/font14.fntdata"/><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7.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0564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2085632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1401168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3261215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3216830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56212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2257332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381984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25851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3364774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875561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383552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7435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465001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38403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806773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625228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558170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3542461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2053618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1340464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288044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891999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3687211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2615711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3923769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433740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1143093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2698418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2297543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2226870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1099429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192443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510516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42</a:t>
            </a:fld>
            <a:endParaRPr lang="en-GB"/>
          </a:p>
        </p:txBody>
      </p:sp>
    </p:spTree>
    <p:extLst>
      <p:ext uri="{BB962C8B-B14F-4D97-AF65-F5344CB8AC3E}">
        <p14:creationId xmlns:p14="http://schemas.microsoft.com/office/powerpoint/2010/main" val="2692778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43</a:t>
            </a:fld>
            <a:endParaRPr lang="en-GB"/>
          </a:p>
        </p:txBody>
      </p:sp>
    </p:spTree>
    <p:extLst>
      <p:ext uri="{BB962C8B-B14F-4D97-AF65-F5344CB8AC3E}">
        <p14:creationId xmlns:p14="http://schemas.microsoft.com/office/powerpoint/2010/main" val="538125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44</a:t>
            </a:fld>
            <a:endParaRPr lang="en-GB"/>
          </a:p>
        </p:txBody>
      </p:sp>
    </p:spTree>
    <p:extLst>
      <p:ext uri="{BB962C8B-B14F-4D97-AF65-F5344CB8AC3E}">
        <p14:creationId xmlns:p14="http://schemas.microsoft.com/office/powerpoint/2010/main" val="3601933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45</a:t>
            </a:fld>
            <a:endParaRPr lang="en-GB"/>
          </a:p>
        </p:txBody>
      </p:sp>
    </p:spTree>
    <p:extLst>
      <p:ext uri="{BB962C8B-B14F-4D97-AF65-F5344CB8AC3E}">
        <p14:creationId xmlns:p14="http://schemas.microsoft.com/office/powerpoint/2010/main" val="2713354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46</a:t>
            </a:fld>
            <a:endParaRPr lang="en-GB"/>
          </a:p>
        </p:txBody>
      </p:sp>
    </p:spTree>
    <p:extLst>
      <p:ext uri="{BB962C8B-B14F-4D97-AF65-F5344CB8AC3E}">
        <p14:creationId xmlns:p14="http://schemas.microsoft.com/office/powerpoint/2010/main" val="21582804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47</a:t>
            </a:fld>
            <a:endParaRPr lang="en-GB"/>
          </a:p>
        </p:txBody>
      </p:sp>
    </p:spTree>
    <p:extLst>
      <p:ext uri="{BB962C8B-B14F-4D97-AF65-F5344CB8AC3E}">
        <p14:creationId xmlns:p14="http://schemas.microsoft.com/office/powerpoint/2010/main" val="41981225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48</a:t>
            </a:fld>
            <a:endParaRPr lang="en-GB"/>
          </a:p>
        </p:txBody>
      </p:sp>
    </p:spTree>
    <p:extLst>
      <p:ext uri="{BB962C8B-B14F-4D97-AF65-F5344CB8AC3E}">
        <p14:creationId xmlns:p14="http://schemas.microsoft.com/office/powerpoint/2010/main" val="27476046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49</a:t>
            </a:fld>
            <a:endParaRPr lang="en-GB"/>
          </a:p>
        </p:txBody>
      </p:sp>
    </p:spTree>
    <p:extLst>
      <p:ext uri="{BB962C8B-B14F-4D97-AF65-F5344CB8AC3E}">
        <p14:creationId xmlns:p14="http://schemas.microsoft.com/office/powerpoint/2010/main" val="4291448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50</a:t>
            </a:fld>
            <a:endParaRPr lang="en-GB"/>
          </a:p>
        </p:txBody>
      </p:sp>
    </p:spTree>
    <p:extLst>
      <p:ext uri="{BB962C8B-B14F-4D97-AF65-F5344CB8AC3E}">
        <p14:creationId xmlns:p14="http://schemas.microsoft.com/office/powerpoint/2010/main" val="24679420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51</a:t>
            </a:fld>
            <a:endParaRPr lang="en-GB"/>
          </a:p>
        </p:txBody>
      </p:sp>
    </p:spTree>
    <p:extLst>
      <p:ext uri="{BB962C8B-B14F-4D97-AF65-F5344CB8AC3E}">
        <p14:creationId xmlns:p14="http://schemas.microsoft.com/office/powerpoint/2010/main" val="3649246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34842743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52</a:t>
            </a:fld>
            <a:endParaRPr lang="en-GB"/>
          </a:p>
        </p:txBody>
      </p:sp>
    </p:spTree>
    <p:extLst>
      <p:ext uri="{BB962C8B-B14F-4D97-AF65-F5344CB8AC3E}">
        <p14:creationId xmlns:p14="http://schemas.microsoft.com/office/powerpoint/2010/main" val="13647550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53</a:t>
            </a:fld>
            <a:endParaRPr lang="en-GB"/>
          </a:p>
        </p:txBody>
      </p:sp>
    </p:spTree>
    <p:extLst>
      <p:ext uri="{BB962C8B-B14F-4D97-AF65-F5344CB8AC3E}">
        <p14:creationId xmlns:p14="http://schemas.microsoft.com/office/powerpoint/2010/main" val="9668305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54</a:t>
            </a:fld>
            <a:endParaRPr lang="en-GB"/>
          </a:p>
        </p:txBody>
      </p:sp>
    </p:spTree>
    <p:extLst>
      <p:ext uri="{BB962C8B-B14F-4D97-AF65-F5344CB8AC3E}">
        <p14:creationId xmlns:p14="http://schemas.microsoft.com/office/powerpoint/2010/main" val="22380443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55</a:t>
            </a:fld>
            <a:endParaRPr lang="en-GB"/>
          </a:p>
        </p:txBody>
      </p:sp>
    </p:spTree>
    <p:extLst>
      <p:ext uri="{BB962C8B-B14F-4D97-AF65-F5344CB8AC3E}">
        <p14:creationId xmlns:p14="http://schemas.microsoft.com/office/powerpoint/2010/main" val="23454615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56</a:t>
            </a:fld>
            <a:endParaRPr lang="en-GB"/>
          </a:p>
        </p:txBody>
      </p:sp>
    </p:spTree>
    <p:extLst>
      <p:ext uri="{BB962C8B-B14F-4D97-AF65-F5344CB8AC3E}">
        <p14:creationId xmlns:p14="http://schemas.microsoft.com/office/powerpoint/2010/main" val="35484417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57</a:t>
            </a:fld>
            <a:endParaRPr lang="en-GB"/>
          </a:p>
        </p:txBody>
      </p:sp>
    </p:spTree>
    <p:extLst>
      <p:ext uri="{BB962C8B-B14F-4D97-AF65-F5344CB8AC3E}">
        <p14:creationId xmlns:p14="http://schemas.microsoft.com/office/powerpoint/2010/main" val="39723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58</a:t>
            </a:fld>
            <a:endParaRPr lang="en-GB"/>
          </a:p>
        </p:txBody>
      </p:sp>
    </p:spTree>
    <p:extLst>
      <p:ext uri="{BB962C8B-B14F-4D97-AF65-F5344CB8AC3E}">
        <p14:creationId xmlns:p14="http://schemas.microsoft.com/office/powerpoint/2010/main" val="17999803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59</a:t>
            </a:fld>
            <a:endParaRPr lang="en-GB"/>
          </a:p>
        </p:txBody>
      </p:sp>
    </p:spTree>
    <p:extLst>
      <p:ext uri="{BB962C8B-B14F-4D97-AF65-F5344CB8AC3E}">
        <p14:creationId xmlns:p14="http://schemas.microsoft.com/office/powerpoint/2010/main" val="14187663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60</a:t>
            </a:fld>
            <a:endParaRPr lang="en-GB"/>
          </a:p>
        </p:txBody>
      </p:sp>
    </p:spTree>
    <p:extLst>
      <p:ext uri="{BB962C8B-B14F-4D97-AF65-F5344CB8AC3E}">
        <p14:creationId xmlns:p14="http://schemas.microsoft.com/office/powerpoint/2010/main" val="16404760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61</a:t>
            </a:fld>
            <a:endParaRPr lang="en-GB"/>
          </a:p>
        </p:txBody>
      </p:sp>
    </p:spTree>
    <p:extLst>
      <p:ext uri="{BB962C8B-B14F-4D97-AF65-F5344CB8AC3E}">
        <p14:creationId xmlns:p14="http://schemas.microsoft.com/office/powerpoint/2010/main" val="1738964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54494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55186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405876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704165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pic>
        <p:nvPicPr>
          <p:cNvPr id="7" name="Picture 6">
            <a:extLst>
              <a:ext uri="{FF2B5EF4-FFF2-40B4-BE49-F238E27FC236}">
                <a16:creationId xmlns:a16="http://schemas.microsoft.com/office/drawing/2014/main" id="{5529C97C-B50E-B042-B1D3-0923513F3419}"/>
              </a:ext>
            </a:extLst>
          </p:cNvPr>
          <p:cNvPicPr>
            <a:picLocks noChangeAspect="1"/>
          </p:cNvPicPr>
          <p:nvPr userDrawn="1"/>
        </p:nvPicPr>
        <p:blipFill>
          <a:blip r:embed="rId2"/>
          <a:stretch>
            <a:fillRect/>
          </a:stretch>
        </p:blipFill>
        <p:spPr>
          <a:xfrm>
            <a:off x="3168649" y="928019"/>
            <a:ext cx="5854700" cy="863600"/>
          </a:xfrm>
          <a:prstGeom prst="rect">
            <a:avLst/>
          </a:prstGeom>
        </p:spPr>
      </p:pic>
      <p:sp>
        <p:nvSpPr>
          <p:cNvPr id="19" name="TextBox 18">
            <a:extLst>
              <a:ext uri="{FF2B5EF4-FFF2-40B4-BE49-F238E27FC236}">
                <a16:creationId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grpSp>
        <p:nvGrpSpPr>
          <p:cNvPr id="6" name="Group 5">
            <a:extLst>
              <a:ext uri="{FF2B5EF4-FFF2-40B4-BE49-F238E27FC236}">
                <a16:creationId xmlns:a16="http://schemas.microsoft.com/office/drawing/2014/main" id="{CF9B6AE5-4781-A74D-9173-CDD403BA2730}"/>
              </a:ext>
            </a:extLst>
          </p:cNvPr>
          <p:cNvGrpSpPr/>
          <p:nvPr userDrawn="1"/>
        </p:nvGrpSpPr>
        <p:grpSpPr>
          <a:xfrm>
            <a:off x="9768860" y="349716"/>
            <a:ext cx="2144889" cy="818666"/>
            <a:chOff x="9768860" y="349716"/>
            <a:chExt cx="2144889" cy="818666"/>
          </a:xfrm>
        </p:grpSpPr>
        <p:pic>
          <p:nvPicPr>
            <p:cNvPr id="3" name="Picture 2">
              <a:extLst>
                <a:ext uri="{FF2B5EF4-FFF2-40B4-BE49-F238E27FC236}">
                  <a16:creationId xmlns:a16="http://schemas.microsoft.com/office/drawing/2014/main" id="{31244640-5F31-9C45-9091-8F92C783A2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5" name="Picture 4">
              <a:extLst>
                <a:ext uri="{FF2B5EF4-FFF2-40B4-BE49-F238E27FC236}">
                  <a16:creationId xmlns:a16="http://schemas.microsoft.com/office/drawing/2014/main" id="{C427AD24-A045-C444-888D-E7CC46A7CF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grpSp>
        <p:nvGrpSpPr>
          <p:cNvPr id="6" name="Group 5">
            <a:extLst>
              <a:ext uri="{FF2B5EF4-FFF2-40B4-BE49-F238E27FC236}">
                <a16:creationId xmlns:a16="http://schemas.microsoft.com/office/drawing/2014/main" id="{CF9B6AE5-4781-A74D-9173-CDD403BA2730}"/>
              </a:ext>
            </a:extLst>
          </p:cNvPr>
          <p:cNvGrpSpPr/>
          <p:nvPr userDrawn="1"/>
        </p:nvGrpSpPr>
        <p:grpSpPr>
          <a:xfrm>
            <a:off x="9768860" y="349716"/>
            <a:ext cx="2144889" cy="818666"/>
            <a:chOff x="9768860" y="349716"/>
            <a:chExt cx="2144889" cy="818666"/>
          </a:xfrm>
        </p:grpSpPr>
        <p:pic>
          <p:nvPicPr>
            <p:cNvPr id="3" name="Picture 2">
              <a:extLst>
                <a:ext uri="{FF2B5EF4-FFF2-40B4-BE49-F238E27FC236}">
                  <a16:creationId xmlns:a16="http://schemas.microsoft.com/office/drawing/2014/main" id="{31244640-5F31-9C45-9091-8F92C783A2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5" name="Picture 4">
              <a:extLst>
                <a:ext uri="{FF2B5EF4-FFF2-40B4-BE49-F238E27FC236}">
                  <a16:creationId xmlns:a16="http://schemas.microsoft.com/office/drawing/2014/main" id="{C427AD24-A045-C444-888D-E7CC46A7CF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grpSp>
        <p:nvGrpSpPr>
          <p:cNvPr id="10" name="Group 9">
            <a:extLst>
              <a:ext uri="{FF2B5EF4-FFF2-40B4-BE49-F238E27FC236}">
                <a16:creationId xmlns:a16="http://schemas.microsoft.com/office/drawing/2014/main" id="{A1AFB2E9-CAF1-144A-A42E-DD9A5D83E58D}"/>
              </a:ext>
            </a:extLst>
          </p:cNvPr>
          <p:cNvGrpSpPr/>
          <p:nvPr userDrawn="1"/>
        </p:nvGrpSpPr>
        <p:grpSpPr>
          <a:xfrm>
            <a:off x="9768860" y="349716"/>
            <a:ext cx="2144889" cy="818666"/>
            <a:chOff x="9768860" y="349716"/>
            <a:chExt cx="2144889" cy="818666"/>
          </a:xfrm>
        </p:grpSpPr>
        <p:pic>
          <p:nvPicPr>
            <p:cNvPr id="11" name="Picture 10">
              <a:extLst>
                <a:ext uri="{FF2B5EF4-FFF2-40B4-BE49-F238E27FC236}">
                  <a16:creationId xmlns:a16="http://schemas.microsoft.com/office/drawing/2014/main" id="{D26035DB-C88A-B341-98DD-7EF93BC5A5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12" name="Picture 11">
              <a:extLst>
                <a:ext uri="{FF2B5EF4-FFF2-40B4-BE49-F238E27FC236}">
                  <a16:creationId xmlns:a16="http://schemas.microsoft.com/office/drawing/2014/main" id="{5183E5EE-B497-D644-8A2A-7EDFD6BFA0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grpSp>
        <p:nvGrpSpPr>
          <p:cNvPr id="10" name="Group 9">
            <a:extLst>
              <a:ext uri="{FF2B5EF4-FFF2-40B4-BE49-F238E27FC236}">
                <a16:creationId xmlns:a16="http://schemas.microsoft.com/office/drawing/2014/main" id="{A1AFB2E9-CAF1-144A-A42E-DD9A5D83E58D}"/>
              </a:ext>
            </a:extLst>
          </p:cNvPr>
          <p:cNvGrpSpPr/>
          <p:nvPr userDrawn="1"/>
        </p:nvGrpSpPr>
        <p:grpSpPr>
          <a:xfrm>
            <a:off x="9768860" y="349716"/>
            <a:ext cx="2144889" cy="818666"/>
            <a:chOff x="9768860" y="349716"/>
            <a:chExt cx="2144889" cy="818666"/>
          </a:xfrm>
        </p:grpSpPr>
        <p:pic>
          <p:nvPicPr>
            <p:cNvPr id="11" name="Picture 10">
              <a:extLst>
                <a:ext uri="{FF2B5EF4-FFF2-40B4-BE49-F238E27FC236}">
                  <a16:creationId xmlns:a16="http://schemas.microsoft.com/office/drawing/2014/main" id="{D26035DB-C88A-B341-98DD-7EF93BC5A5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12" name="Picture 11">
              <a:extLst>
                <a:ext uri="{FF2B5EF4-FFF2-40B4-BE49-F238E27FC236}">
                  <a16:creationId xmlns:a16="http://schemas.microsoft.com/office/drawing/2014/main" id="{5183E5EE-B497-D644-8A2A-7EDFD6BFA0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grpSp>
        <p:nvGrpSpPr>
          <p:cNvPr id="6" name="Group 5">
            <a:extLst>
              <a:ext uri="{FF2B5EF4-FFF2-40B4-BE49-F238E27FC236}">
                <a16:creationId xmlns:a16="http://schemas.microsoft.com/office/drawing/2014/main" id="{62FC2308-C4A5-DC45-A61A-7CFA3E889C33}"/>
              </a:ext>
            </a:extLst>
          </p:cNvPr>
          <p:cNvGrpSpPr/>
          <p:nvPr userDrawn="1"/>
        </p:nvGrpSpPr>
        <p:grpSpPr>
          <a:xfrm>
            <a:off x="9768860" y="349716"/>
            <a:ext cx="2144889" cy="818666"/>
            <a:chOff x="9768860" y="349716"/>
            <a:chExt cx="2144889" cy="818666"/>
          </a:xfrm>
        </p:grpSpPr>
        <p:pic>
          <p:nvPicPr>
            <p:cNvPr id="9" name="Picture 8">
              <a:extLst>
                <a:ext uri="{FF2B5EF4-FFF2-40B4-BE49-F238E27FC236}">
                  <a16:creationId xmlns:a16="http://schemas.microsoft.com/office/drawing/2014/main" id="{EBDBD456-BD02-EC48-883C-26B7AC46DD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10" name="Picture 9">
              <a:extLst>
                <a:ext uri="{FF2B5EF4-FFF2-40B4-BE49-F238E27FC236}">
                  <a16:creationId xmlns:a16="http://schemas.microsoft.com/office/drawing/2014/main" id="{2DE3ADCC-E2B4-C84F-8F17-ECB66267CD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10/06/2020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2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2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2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2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tiff"/></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tiff"/></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tif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DEECE2B-4F07-3243-A1BF-25C2CD33540E}"/>
              </a:ext>
            </a:extLst>
          </p:cNvPr>
          <p:cNvSpPr>
            <a:spLocks noGrp="1"/>
          </p:cNvSpPr>
          <p:nvPr>
            <p:ph type="subTitle" idx="1"/>
          </p:nvPr>
        </p:nvSpPr>
        <p:spPr/>
        <p:txBody>
          <a:bodyPr>
            <a:normAutofit/>
          </a:bodyPr>
          <a:lstStyle/>
          <a:p>
            <a:r>
              <a:rPr lang="en-GB" dirty="0"/>
              <a:t>Year 1 </a:t>
            </a:r>
            <a:br>
              <a:rPr lang="en-GB" dirty="0"/>
            </a:br>
            <a:r>
              <a:rPr lang="en-GB" dirty="0"/>
              <a:t>Summer Block 4: Place Value (Within 100)</a:t>
            </a:r>
          </a:p>
          <a:p>
            <a:r>
              <a:rPr lang="en-GB" dirty="0"/>
              <a:t>Lesson 1: To be able to count to 100</a:t>
            </a:r>
          </a:p>
        </p:txBody>
      </p:sp>
      <p:sp>
        <p:nvSpPr>
          <p:cNvPr id="3" name="Text Placeholder 2">
            <a:extLst>
              <a:ext uri="{FF2B5EF4-FFF2-40B4-BE49-F238E27FC236}">
                <a16:creationId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4 – Place Value (Within 100)</a:t>
            </a:r>
          </a:p>
        </p:txBody>
      </p:sp>
      <p:sp>
        <p:nvSpPr>
          <p:cNvPr id="6" name="Text Placeholder 5">
            <a:extLst>
              <a:ext uri="{FF2B5EF4-FFF2-40B4-BE49-F238E27FC236}">
                <a16:creationId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144" y="-288436"/>
            <a:ext cx="1777758" cy="1637842"/>
          </a:xfrm>
          <a:prstGeom prst="rect">
            <a:avLst/>
          </a:prstGeom>
        </p:spPr>
      </p:pic>
      <p:pic>
        <p:nvPicPr>
          <p:cNvPr id="21" name="Picture 20">
            <a:extLst>
              <a:ext uri="{FF2B5EF4-FFF2-40B4-BE49-F238E27FC236}">
                <a16:creationId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id="{60C74A61-CF8A-0745-B69B-DD1646654FF2}"/>
              </a:ext>
            </a:extLst>
          </p:cNvPr>
          <p:cNvSpPr>
            <a:spLocks noGrp="1"/>
          </p:cNvSpPr>
          <p:nvPr>
            <p:ph type="body" sz="quarter" idx="15"/>
          </p:nvPr>
        </p:nvSpPr>
        <p:spPr/>
        <p:txBody>
          <a:bodyPr/>
          <a:lstStyle/>
          <a:p>
            <a:r>
              <a:rPr lang="en-US" dirty="0"/>
              <a:t>Spring</a:t>
            </a:r>
          </a:p>
        </p:txBody>
      </p:sp>
      <p:sp>
        <p:nvSpPr>
          <p:cNvPr id="8" name="TextBox 7">
            <a:extLst>
              <a:ext uri="{FF2B5EF4-FFF2-40B4-BE49-F238E27FC236}">
                <a16:creationId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a16="http://schemas.microsoft.com/office/drawing/2014/main"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19</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3184438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a16="http://schemas.microsoft.com/office/drawing/2014/main"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bananas.</a:t>
            </a:r>
          </a:p>
        </p:txBody>
      </p:sp>
      <p:pic>
        <p:nvPicPr>
          <p:cNvPr id="24" name="Picture 23">
            <a:extLst>
              <a:ext uri="{FF2B5EF4-FFF2-40B4-BE49-F238E27FC236}">
                <a16:creationId xmlns:a16="http://schemas.microsoft.com/office/drawing/2014/main" id="{CB79209A-B76E-EB41-95AA-BF746D691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497" y="4306678"/>
            <a:ext cx="902368" cy="902368"/>
          </a:xfrm>
          <a:prstGeom prst="rect">
            <a:avLst/>
          </a:prstGeom>
        </p:spPr>
      </p:pic>
    </p:spTree>
    <p:extLst>
      <p:ext uri="{BB962C8B-B14F-4D97-AF65-F5344CB8AC3E}">
        <p14:creationId xmlns:p14="http://schemas.microsoft.com/office/powerpoint/2010/main" val="339978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pic>
        <p:nvPicPr>
          <p:cNvPr id="24" name="Picture 23">
            <a:extLst>
              <a:ext uri="{FF2B5EF4-FFF2-40B4-BE49-F238E27FC236}">
                <a16:creationId xmlns:a16="http://schemas.microsoft.com/office/drawing/2014/main" id="{CB79209A-B76E-EB41-95AA-BF746D691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497" y="4306678"/>
            <a:ext cx="902368" cy="902368"/>
          </a:xfrm>
          <a:prstGeom prst="rect">
            <a:avLst/>
          </a:prstGeom>
        </p:spPr>
      </p:pic>
      <p:sp>
        <p:nvSpPr>
          <p:cNvPr id="25" name="Rounded Rectangle 24">
            <a:extLst>
              <a:ext uri="{FF2B5EF4-FFF2-40B4-BE49-F238E27FC236}">
                <a16:creationId xmlns:a16="http://schemas.microsoft.com/office/drawing/2014/main" id="{A2411A73-4C42-C843-89D9-89BEA89BCBA1}"/>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20</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50620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2518" y="3557513"/>
            <a:ext cx="902368" cy="902368"/>
          </a:xfrm>
          <a:prstGeom prst="rect">
            <a:avLst/>
          </a:prstGeom>
        </p:spPr>
      </p:pic>
      <p:pic>
        <p:nvPicPr>
          <p:cNvPr id="43" name="Picture 42">
            <a:extLst>
              <a:ext uri="{FF2B5EF4-FFF2-40B4-BE49-F238E27FC236}">
                <a16:creationId xmlns:a16="http://schemas.microsoft.com/office/drawing/2014/main"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a16="http://schemas.microsoft.com/office/drawing/2014/main"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bananas.</a:t>
            </a:r>
          </a:p>
        </p:txBody>
      </p:sp>
      <p:pic>
        <p:nvPicPr>
          <p:cNvPr id="24" name="Picture 23">
            <a:extLst>
              <a:ext uri="{FF2B5EF4-FFF2-40B4-BE49-F238E27FC236}">
                <a16:creationId xmlns:a16="http://schemas.microsoft.com/office/drawing/2014/main" id="{CB79209A-B76E-EB41-95AA-BF746D691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497" y="4306678"/>
            <a:ext cx="902368" cy="902368"/>
          </a:xfrm>
          <a:prstGeom prst="rect">
            <a:avLst/>
          </a:prstGeom>
        </p:spPr>
      </p:pic>
      <p:pic>
        <p:nvPicPr>
          <p:cNvPr id="25" name="Picture 24">
            <a:extLst>
              <a:ext uri="{FF2B5EF4-FFF2-40B4-BE49-F238E27FC236}">
                <a16:creationId xmlns:a16="http://schemas.microsoft.com/office/drawing/2014/main" id="{BAED4B55-4F4F-5447-91A5-B1103353D4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5280" y="4527023"/>
            <a:ext cx="902368" cy="902368"/>
          </a:xfrm>
          <a:prstGeom prst="rect">
            <a:avLst/>
          </a:prstGeom>
        </p:spPr>
      </p:pic>
      <p:pic>
        <p:nvPicPr>
          <p:cNvPr id="26" name="Picture 25">
            <a:extLst>
              <a:ext uri="{FF2B5EF4-FFF2-40B4-BE49-F238E27FC236}">
                <a16:creationId xmlns:a16="http://schemas.microsoft.com/office/drawing/2014/main" id="{3C3AEA60-B562-8D4F-96C9-639A103CFA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5857" y="3022307"/>
            <a:ext cx="902368" cy="902368"/>
          </a:xfrm>
          <a:prstGeom prst="rect">
            <a:avLst/>
          </a:prstGeom>
        </p:spPr>
      </p:pic>
      <p:pic>
        <p:nvPicPr>
          <p:cNvPr id="30" name="Picture 29">
            <a:extLst>
              <a:ext uri="{FF2B5EF4-FFF2-40B4-BE49-F238E27FC236}">
                <a16:creationId xmlns:a16="http://schemas.microsoft.com/office/drawing/2014/main" id="{184EF116-F00C-834C-88CE-2711A7E737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5950" y="3905582"/>
            <a:ext cx="902368" cy="902368"/>
          </a:xfrm>
          <a:prstGeom prst="rect">
            <a:avLst/>
          </a:prstGeom>
        </p:spPr>
      </p:pic>
    </p:spTree>
    <p:extLst>
      <p:ext uri="{BB962C8B-B14F-4D97-AF65-F5344CB8AC3E}">
        <p14:creationId xmlns:p14="http://schemas.microsoft.com/office/powerpoint/2010/main" val="176561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2518" y="3557513"/>
            <a:ext cx="902368" cy="902368"/>
          </a:xfrm>
          <a:prstGeom prst="rect">
            <a:avLst/>
          </a:prstGeom>
        </p:spPr>
      </p:pic>
      <p:pic>
        <p:nvPicPr>
          <p:cNvPr id="43" name="Picture 42">
            <a:extLst>
              <a:ext uri="{FF2B5EF4-FFF2-40B4-BE49-F238E27FC236}">
                <a16:creationId xmlns:a16="http://schemas.microsoft.com/office/drawing/2014/main"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pic>
        <p:nvPicPr>
          <p:cNvPr id="24" name="Picture 23">
            <a:extLst>
              <a:ext uri="{FF2B5EF4-FFF2-40B4-BE49-F238E27FC236}">
                <a16:creationId xmlns:a16="http://schemas.microsoft.com/office/drawing/2014/main" id="{CB79209A-B76E-EB41-95AA-BF746D691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497" y="4306678"/>
            <a:ext cx="902368" cy="902368"/>
          </a:xfrm>
          <a:prstGeom prst="rect">
            <a:avLst/>
          </a:prstGeom>
        </p:spPr>
      </p:pic>
      <p:pic>
        <p:nvPicPr>
          <p:cNvPr id="25" name="Picture 24">
            <a:extLst>
              <a:ext uri="{FF2B5EF4-FFF2-40B4-BE49-F238E27FC236}">
                <a16:creationId xmlns:a16="http://schemas.microsoft.com/office/drawing/2014/main" id="{BAED4B55-4F4F-5447-91A5-B1103353D4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5280" y="4527023"/>
            <a:ext cx="902368" cy="902368"/>
          </a:xfrm>
          <a:prstGeom prst="rect">
            <a:avLst/>
          </a:prstGeom>
        </p:spPr>
      </p:pic>
      <p:pic>
        <p:nvPicPr>
          <p:cNvPr id="26" name="Picture 25">
            <a:extLst>
              <a:ext uri="{FF2B5EF4-FFF2-40B4-BE49-F238E27FC236}">
                <a16:creationId xmlns:a16="http://schemas.microsoft.com/office/drawing/2014/main" id="{3C3AEA60-B562-8D4F-96C9-639A103CFA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5857" y="3022307"/>
            <a:ext cx="902368" cy="902368"/>
          </a:xfrm>
          <a:prstGeom prst="rect">
            <a:avLst/>
          </a:prstGeom>
        </p:spPr>
      </p:pic>
      <p:pic>
        <p:nvPicPr>
          <p:cNvPr id="30" name="Picture 29">
            <a:extLst>
              <a:ext uri="{FF2B5EF4-FFF2-40B4-BE49-F238E27FC236}">
                <a16:creationId xmlns:a16="http://schemas.microsoft.com/office/drawing/2014/main" id="{184EF116-F00C-834C-88CE-2711A7E737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5950" y="3905582"/>
            <a:ext cx="902368" cy="902368"/>
          </a:xfrm>
          <a:prstGeom prst="rect">
            <a:avLst/>
          </a:prstGeom>
        </p:spPr>
      </p:pic>
      <p:sp>
        <p:nvSpPr>
          <p:cNvPr id="31" name="Rounded Rectangle 30">
            <a:extLst>
              <a:ext uri="{FF2B5EF4-FFF2-40B4-BE49-F238E27FC236}">
                <a16:creationId xmlns:a16="http://schemas.microsoft.com/office/drawing/2014/main" id="{6B7B7537-D61A-D840-B69B-BC30123E19DF}"/>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23</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315254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62" name="Picture 61">
            <a:extLst>
              <a:ext uri="{FF2B5EF4-FFF2-40B4-BE49-F238E27FC236}">
                <a16:creationId xmlns:a16="http://schemas.microsoft.com/office/drawing/2014/main"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1095" y="2979000"/>
            <a:ext cx="900000" cy="900000"/>
          </a:xfrm>
          <a:prstGeom prst="rect">
            <a:avLst/>
          </a:prstGeom>
        </p:spPr>
      </p:pic>
      <p:pic>
        <p:nvPicPr>
          <p:cNvPr id="64" name="Picture 63">
            <a:extLst>
              <a:ext uri="{FF2B5EF4-FFF2-40B4-BE49-F238E27FC236}">
                <a16:creationId xmlns:a16="http://schemas.microsoft.com/office/drawing/2014/main" id="{97E66389-1844-934F-AE4B-752F4DEAF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11" y="3149652"/>
            <a:ext cx="900000" cy="900000"/>
          </a:xfrm>
          <a:prstGeom prst="rect">
            <a:avLst/>
          </a:prstGeom>
        </p:spPr>
      </p:pic>
    </p:spTree>
    <p:extLst>
      <p:ext uri="{BB962C8B-B14F-4D97-AF65-F5344CB8AC3E}">
        <p14:creationId xmlns:p14="http://schemas.microsoft.com/office/powerpoint/2010/main" val="1824644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12</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62" name="Picture 61">
            <a:extLst>
              <a:ext uri="{FF2B5EF4-FFF2-40B4-BE49-F238E27FC236}">
                <a16:creationId xmlns:a16="http://schemas.microsoft.com/office/drawing/2014/main"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1095" y="2979000"/>
            <a:ext cx="900000" cy="900000"/>
          </a:xfrm>
          <a:prstGeom prst="rect">
            <a:avLst/>
          </a:prstGeom>
        </p:spPr>
      </p:pic>
      <p:pic>
        <p:nvPicPr>
          <p:cNvPr id="64" name="Picture 63">
            <a:extLst>
              <a:ext uri="{FF2B5EF4-FFF2-40B4-BE49-F238E27FC236}">
                <a16:creationId xmlns:a16="http://schemas.microsoft.com/office/drawing/2014/main" id="{97E66389-1844-934F-AE4B-752F4DEAF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11" y="3149652"/>
            <a:ext cx="900000" cy="900000"/>
          </a:xfrm>
          <a:prstGeom prst="rect">
            <a:avLst/>
          </a:prstGeom>
        </p:spPr>
      </p:pic>
    </p:spTree>
    <p:extLst>
      <p:ext uri="{BB962C8B-B14F-4D97-AF65-F5344CB8AC3E}">
        <p14:creationId xmlns:p14="http://schemas.microsoft.com/office/powerpoint/2010/main" val="2844901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1095" y="2979000"/>
            <a:ext cx="900000" cy="900000"/>
          </a:xfrm>
          <a:prstGeom prst="rect">
            <a:avLst/>
          </a:prstGeom>
        </p:spPr>
      </p:pic>
      <p:pic>
        <p:nvPicPr>
          <p:cNvPr id="63" name="Picture 62">
            <a:extLst>
              <a:ext uri="{FF2B5EF4-FFF2-40B4-BE49-F238E27FC236}">
                <a16:creationId xmlns:a16="http://schemas.microsoft.com/office/drawing/2014/main"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8606" y="3959654"/>
            <a:ext cx="900000" cy="900000"/>
          </a:xfrm>
          <a:prstGeom prst="rect">
            <a:avLst/>
          </a:prstGeom>
        </p:spPr>
      </p:pic>
      <p:pic>
        <p:nvPicPr>
          <p:cNvPr id="64" name="Picture 63">
            <a:extLst>
              <a:ext uri="{FF2B5EF4-FFF2-40B4-BE49-F238E27FC236}">
                <a16:creationId xmlns:a16="http://schemas.microsoft.com/office/drawing/2014/main" id="{97E66389-1844-934F-AE4B-752F4DEAF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11" y="3149652"/>
            <a:ext cx="900000" cy="900000"/>
          </a:xfrm>
          <a:prstGeom prst="rect">
            <a:avLst/>
          </a:prstGeom>
        </p:spPr>
      </p:pic>
      <p:pic>
        <p:nvPicPr>
          <p:cNvPr id="65" name="Picture 64">
            <a:extLst>
              <a:ext uri="{FF2B5EF4-FFF2-40B4-BE49-F238E27FC236}">
                <a16:creationId xmlns:a16="http://schemas.microsoft.com/office/drawing/2014/main" id="{DFDAFC2F-DC8A-DB48-85BD-CACDAFC28C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1691" y="4065945"/>
            <a:ext cx="900000" cy="900000"/>
          </a:xfrm>
          <a:prstGeom prst="rect">
            <a:avLst/>
          </a:prstGeom>
        </p:spPr>
      </p:pic>
    </p:spTree>
    <p:extLst>
      <p:ext uri="{BB962C8B-B14F-4D97-AF65-F5344CB8AC3E}">
        <p14:creationId xmlns:p14="http://schemas.microsoft.com/office/powerpoint/2010/main" val="161350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24</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1095" y="2979000"/>
            <a:ext cx="900000" cy="900000"/>
          </a:xfrm>
          <a:prstGeom prst="rect">
            <a:avLst/>
          </a:prstGeom>
        </p:spPr>
      </p:pic>
      <p:pic>
        <p:nvPicPr>
          <p:cNvPr id="63" name="Picture 62">
            <a:extLst>
              <a:ext uri="{FF2B5EF4-FFF2-40B4-BE49-F238E27FC236}">
                <a16:creationId xmlns:a16="http://schemas.microsoft.com/office/drawing/2014/main"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8606" y="3959654"/>
            <a:ext cx="900000" cy="900000"/>
          </a:xfrm>
          <a:prstGeom prst="rect">
            <a:avLst/>
          </a:prstGeom>
        </p:spPr>
      </p:pic>
      <p:pic>
        <p:nvPicPr>
          <p:cNvPr id="64" name="Picture 63">
            <a:extLst>
              <a:ext uri="{FF2B5EF4-FFF2-40B4-BE49-F238E27FC236}">
                <a16:creationId xmlns:a16="http://schemas.microsoft.com/office/drawing/2014/main" id="{97E66389-1844-934F-AE4B-752F4DEAF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11" y="3149652"/>
            <a:ext cx="900000" cy="900000"/>
          </a:xfrm>
          <a:prstGeom prst="rect">
            <a:avLst/>
          </a:prstGeom>
        </p:spPr>
      </p:pic>
      <p:pic>
        <p:nvPicPr>
          <p:cNvPr id="65" name="Picture 64">
            <a:extLst>
              <a:ext uri="{FF2B5EF4-FFF2-40B4-BE49-F238E27FC236}">
                <a16:creationId xmlns:a16="http://schemas.microsoft.com/office/drawing/2014/main" id="{DFDAFC2F-DC8A-DB48-85BD-CACDAFC28C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1691" y="4065945"/>
            <a:ext cx="900000" cy="900000"/>
          </a:xfrm>
          <a:prstGeom prst="rect">
            <a:avLst/>
          </a:prstGeom>
        </p:spPr>
      </p:pic>
    </p:spTree>
    <p:extLst>
      <p:ext uri="{BB962C8B-B14F-4D97-AF65-F5344CB8AC3E}">
        <p14:creationId xmlns:p14="http://schemas.microsoft.com/office/powerpoint/2010/main" val="3395831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17" y="3115636"/>
            <a:ext cx="900000" cy="900000"/>
          </a:xfrm>
          <a:prstGeom prst="rect">
            <a:avLst/>
          </a:prstGeom>
        </p:spPr>
      </p:pic>
      <p:pic>
        <p:nvPicPr>
          <p:cNvPr id="63" name="Picture 62">
            <a:extLst>
              <a:ext uri="{FF2B5EF4-FFF2-40B4-BE49-F238E27FC236}">
                <a16:creationId xmlns:a16="http://schemas.microsoft.com/office/drawing/2014/main"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5928" y="4096290"/>
            <a:ext cx="900000" cy="900000"/>
          </a:xfrm>
          <a:prstGeom prst="rect">
            <a:avLst/>
          </a:prstGeom>
        </p:spPr>
      </p:pic>
      <p:pic>
        <p:nvPicPr>
          <p:cNvPr id="29" name="Picture 28">
            <a:extLst>
              <a:ext uri="{FF2B5EF4-FFF2-40B4-BE49-F238E27FC236}">
                <a16:creationId xmlns:a16="http://schemas.microsoft.com/office/drawing/2014/main"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spTree>
    <p:extLst>
      <p:ext uri="{BB962C8B-B14F-4D97-AF65-F5344CB8AC3E}">
        <p14:creationId xmlns:p14="http://schemas.microsoft.com/office/powerpoint/2010/main" val="16945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number tracks, to help me count forwards and backwards within 100, grouping tens to count more quickly </a:t>
            </a:r>
          </a:p>
          <a:p>
            <a:pPr>
              <a:buClr>
                <a:srgbClr val="23D160"/>
              </a:buClr>
              <a:buSzPct val="85000"/>
              <a:buFont typeface="Wingdings" pitchFamily="2" charset="2"/>
              <a:buChar char="ü"/>
            </a:pPr>
            <a:r>
              <a:rPr lang="en-GB" sz="2200" dirty="0"/>
              <a:t>I can explain my reasoning when using mathematical equipment and pictorial representations, such as number tracks, to help me count forwards and backwards within 100, and when grouping tens to count more quickly </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a16="http://schemas.microsoft.com/office/drawing/2014/main" id="{349F46F5-B8A3-5848-8248-C9D634933261}"/>
              </a:ext>
            </a:extLst>
          </p:cNvPr>
          <p:cNvSpPr>
            <a:spLocks noGrp="1"/>
          </p:cNvSpPr>
          <p:nvPr>
            <p:ph type="ftr" sz="quarter" idx="11"/>
          </p:nvPr>
        </p:nvSpPr>
        <p:spPr>
          <a:xfrm>
            <a:off x="838199" y="6298060"/>
            <a:ext cx="10515599" cy="365125"/>
          </a:xfrm>
        </p:spPr>
        <p:txBody>
          <a:bodyPr/>
          <a:lstStyle/>
          <a:p>
            <a:r>
              <a:rPr lang="en-GB" sz="1400" dirty="0"/>
              <a:t>Year 1 - Summer Block 4 - Place Value (Within 100) - Lesson 1 - To be able to count to 100</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32</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17" y="3115636"/>
            <a:ext cx="900000" cy="900000"/>
          </a:xfrm>
          <a:prstGeom prst="rect">
            <a:avLst/>
          </a:prstGeom>
        </p:spPr>
      </p:pic>
      <p:pic>
        <p:nvPicPr>
          <p:cNvPr id="63" name="Picture 62">
            <a:extLst>
              <a:ext uri="{FF2B5EF4-FFF2-40B4-BE49-F238E27FC236}">
                <a16:creationId xmlns:a16="http://schemas.microsoft.com/office/drawing/2014/main"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5928" y="4096290"/>
            <a:ext cx="900000" cy="900000"/>
          </a:xfrm>
          <a:prstGeom prst="rect">
            <a:avLst/>
          </a:prstGeom>
        </p:spPr>
      </p:pic>
      <p:pic>
        <p:nvPicPr>
          <p:cNvPr id="29" name="Picture 28">
            <a:extLst>
              <a:ext uri="{FF2B5EF4-FFF2-40B4-BE49-F238E27FC236}">
                <a16:creationId xmlns:a16="http://schemas.microsoft.com/office/drawing/2014/main"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spTree>
    <p:extLst>
      <p:ext uri="{BB962C8B-B14F-4D97-AF65-F5344CB8AC3E}">
        <p14:creationId xmlns:p14="http://schemas.microsoft.com/office/powerpoint/2010/main" val="853141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3696" y="3168782"/>
            <a:ext cx="900000" cy="900000"/>
          </a:xfrm>
          <a:prstGeom prst="rect">
            <a:avLst/>
          </a:prstGeom>
        </p:spPr>
      </p:pic>
      <p:pic>
        <p:nvPicPr>
          <p:cNvPr id="63" name="Picture 62">
            <a:extLst>
              <a:ext uri="{FF2B5EF4-FFF2-40B4-BE49-F238E27FC236}">
                <a16:creationId xmlns:a16="http://schemas.microsoft.com/office/drawing/2014/main"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1207" y="4149436"/>
            <a:ext cx="900000" cy="900000"/>
          </a:xfrm>
          <a:prstGeom prst="rect">
            <a:avLst/>
          </a:prstGeom>
        </p:spPr>
      </p:pic>
      <p:pic>
        <p:nvPicPr>
          <p:cNvPr id="29" name="Picture 28">
            <a:extLst>
              <a:ext uri="{FF2B5EF4-FFF2-40B4-BE49-F238E27FC236}">
                <a16:creationId xmlns:a16="http://schemas.microsoft.com/office/drawing/2014/main"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pic>
        <p:nvPicPr>
          <p:cNvPr id="45" name="Picture 44">
            <a:extLst>
              <a:ext uri="{FF2B5EF4-FFF2-40B4-BE49-F238E27FC236}">
                <a16:creationId xmlns:a16="http://schemas.microsoft.com/office/drawing/2014/main" id="{773D146C-B15A-FB4B-8231-2CFC895BA6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0868" y="3168782"/>
            <a:ext cx="900000" cy="900000"/>
          </a:xfrm>
          <a:prstGeom prst="rect">
            <a:avLst/>
          </a:prstGeom>
        </p:spPr>
      </p:pic>
      <p:pic>
        <p:nvPicPr>
          <p:cNvPr id="46" name="Picture 45">
            <a:extLst>
              <a:ext uri="{FF2B5EF4-FFF2-40B4-BE49-F238E27FC236}">
                <a16:creationId xmlns:a16="http://schemas.microsoft.com/office/drawing/2014/main" id="{65D3133C-AD0C-8F43-BC16-8AEBE1314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18379" y="4149436"/>
            <a:ext cx="900000" cy="900000"/>
          </a:xfrm>
          <a:prstGeom prst="rect">
            <a:avLst/>
          </a:prstGeom>
        </p:spPr>
      </p:pic>
      <p:pic>
        <p:nvPicPr>
          <p:cNvPr id="47" name="Picture 46">
            <a:extLst>
              <a:ext uri="{FF2B5EF4-FFF2-40B4-BE49-F238E27FC236}">
                <a16:creationId xmlns:a16="http://schemas.microsoft.com/office/drawing/2014/main" id="{1186ABA7-82A4-0D4C-8630-38BE6F74B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135" y="3519000"/>
            <a:ext cx="900000" cy="900000"/>
          </a:xfrm>
          <a:prstGeom prst="rect">
            <a:avLst/>
          </a:prstGeom>
        </p:spPr>
      </p:pic>
      <p:pic>
        <p:nvPicPr>
          <p:cNvPr id="55" name="Picture 54">
            <a:extLst>
              <a:ext uri="{FF2B5EF4-FFF2-40B4-BE49-F238E27FC236}">
                <a16:creationId xmlns:a16="http://schemas.microsoft.com/office/drawing/2014/main" id="{799CEB10-6072-5849-8B8B-3DDD5DCC11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115506"/>
            <a:ext cx="900000" cy="900000"/>
          </a:xfrm>
          <a:prstGeom prst="rect">
            <a:avLst/>
          </a:prstGeom>
        </p:spPr>
      </p:pic>
      <p:pic>
        <p:nvPicPr>
          <p:cNvPr id="56" name="Picture 55">
            <a:extLst>
              <a:ext uri="{FF2B5EF4-FFF2-40B4-BE49-F238E27FC236}">
                <a16:creationId xmlns:a16="http://schemas.microsoft.com/office/drawing/2014/main" id="{08FBA6FA-07F9-F74E-8579-DA3832B41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115506"/>
            <a:ext cx="900000" cy="900000"/>
          </a:xfrm>
          <a:prstGeom prst="rect">
            <a:avLst/>
          </a:prstGeom>
        </p:spPr>
      </p:pic>
      <p:pic>
        <p:nvPicPr>
          <p:cNvPr id="64" name="Picture 63">
            <a:extLst>
              <a:ext uri="{FF2B5EF4-FFF2-40B4-BE49-F238E27FC236}">
                <a16:creationId xmlns:a16="http://schemas.microsoft.com/office/drawing/2014/main" id="{C30CFB10-5C82-A344-BB95-914F7EAC8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115506"/>
            <a:ext cx="900000" cy="900000"/>
          </a:xfrm>
          <a:prstGeom prst="rect">
            <a:avLst/>
          </a:prstGeom>
        </p:spPr>
      </p:pic>
      <p:pic>
        <p:nvPicPr>
          <p:cNvPr id="65" name="Picture 64">
            <a:extLst>
              <a:ext uri="{FF2B5EF4-FFF2-40B4-BE49-F238E27FC236}">
                <a16:creationId xmlns:a16="http://schemas.microsoft.com/office/drawing/2014/main" id="{E45CA829-8ABF-F344-9111-46CE8825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115506"/>
            <a:ext cx="900000" cy="900000"/>
          </a:xfrm>
          <a:prstGeom prst="rect">
            <a:avLst/>
          </a:prstGeom>
        </p:spPr>
      </p:pic>
      <p:pic>
        <p:nvPicPr>
          <p:cNvPr id="66" name="Picture 65">
            <a:extLst>
              <a:ext uri="{FF2B5EF4-FFF2-40B4-BE49-F238E27FC236}">
                <a16:creationId xmlns:a16="http://schemas.microsoft.com/office/drawing/2014/main" id="{DA0036B7-010A-2847-A3AB-6DAF2511A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115506"/>
            <a:ext cx="900000" cy="900000"/>
          </a:xfrm>
          <a:prstGeom prst="rect">
            <a:avLst/>
          </a:prstGeom>
        </p:spPr>
      </p:pic>
      <p:pic>
        <p:nvPicPr>
          <p:cNvPr id="67" name="Picture 66">
            <a:extLst>
              <a:ext uri="{FF2B5EF4-FFF2-40B4-BE49-F238E27FC236}">
                <a16:creationId xmlns:a16="http://schemas.microsoft.com/office/drawing/2014/main" id="{F2534344-31EB-1346-B905-AAFA3AA35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565506"/>
            <a:ext cx="900000" cy="900000"/>
          </a:xfrm>
          <a:prstGeom prst="rect">
            <a:avLst/>
          </a:prstGeom>
        </p:spPr>
      </p:pic>
      <p:pic>
        <p:nvPicPr>
          <p:cNvPr id="68" name="Picture 67">
            <a:extLst>
              <a:ext uri="{FF2B5EF4-FFF2-40B4-BE49-F238E27FC236}">
                <a16:creationId xmlns:a16="http://schemas.microsoft.com/office/drawing/2014/main" id="{583F762D-33F4-D342-81C0-6086267E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565506"/>
            <a:ext cx="900000" cy="900000"/>
          </a:xfrm>
          <a:prstGeom prst="rect">
            <a:avLst/>
          </a:prstGeom>
        </p:spPr>
      </p:pic>
      <p:pic>
        <p:nvPicPr>
          <p:cNvPr id="69" name="Picture 68">
            <a:extLst>
              <a:ext uri="{FF2B5EF4-FFF2-40B4-BE49-F238E27FC236}">
                <a16:creationId xmlns:a16="http://schemas.microsoft.com/office/drawing/2014/main" id="{C11E2612-2514-A74F-9E0F-831256DD0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565506"/>
            <a:ext cx="900000" cy="900000"/>
          </a:xfrm>
          <a:prstGeom prst="rect">
            <a:avLst/>
          </a:prstGeom>
        </p:spPr>
      </p:pic>
      <p:pic>
        <p:nvPicPr>
          <p:cNvPr id="70" name="Picture 69">
            <a:extLst>
              <a:ext uri="{FF2B5EF4-FFF2-40B4-BE49-F238E27FC236}">
                <a16:creationId xmlns:a16="http://schemas.microsoft.com/office/drawing/2014/main" id="{C75ACA65-D5E4-084B-BD05-B5B6F72C9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565506"/>
            <a:ext cx="900000" cy="900000"/>
          </a:xfrm>
          <a:prstGeom prst="rect">
            <a:avLst/>
          </a:prstGeom>
        </p:spPr>
      </p:pic>
      <p:pic>
        <p:nvPicPr>
          <p:cNvPr id="71" name="Picture 70">
            <a:extLst>
              <a:ext uri="{FF2B5EF4-FFF2-40B4-BE49-F238E27FC236}">
                <a16:creationId xmlns:a16="http://schemas.microsoft.com/office/drawing/2014/main" id="{157BC7E5-EACD-5C4C-A29B-88F13F7A6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565506"/>
            <a:ext cx="900000" cy="900000"/>
          </a:xfrm>
          <a:prstGeom prst="rect">
            <a:avLst/>
          </a:prstGeom>
        </p:spPr>
      </p:pic>
    </p:spTree>
    <p:extLst>
      <p:ext uri="{BB962C8B-B14F-4D97-AF65-F5344CB8AC3E}">
        <p14:creationId xmlns:p14="http://schemas.microsoft.com/office/powerpoint/2010/main" val="915492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45</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3696" y="3168782"/>
            <a:ext cx="900000" cy="900000"/>
          </a:xfrm>
          <a:prstGeom prst="rect">
            <a:avLst/>
          </a:prstGeom>
        </p:spPr>
      </p:pic>
      <p:pic>
        <p:nvPicPr>
          <p:cNvPr id="63" name="Picture 62">
            <a:extLst>
              <a:ext uri="{FF2B5EF4-FFF2-40B4-BE49-F238E27FC236}">
                <a16:creationId xmlns:a16="http://schemas.microsoft.com/office/drawing/2014/main"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1207" y="4149436"/>
            <a:ext cx="900000" cy="900000"/>
          </a:xfrm>
          <a:prstGeom prst="rect">
            <a:avLst/>
          </a:prstGeom>
        </p:spPr>
      </p:pic>
      <p:pic>
        <p:nvPicPr>
          <p:cNvPr id="29" name="Picture 28">
            <a:extLst>
              <a:ext uri="{FF2B5EF4-FFF2-40B4-BE49-F238E27FC236}">
                <a16:creationId xmlns:a16="http://schemas.microsoft.com/office/drawing/2014/main"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pic>
        <p:nvPicPr>
          <p:cNvPr id="45" name="Picture 44">
            <a:extLst>
              <a:ext uri="{FF2B5EF4-FFF2-40B4-BE49-F238E27FC236}">
                <a16:creationId xmlns:a16="http://schemas.microsoft.com/office/drawing/2014/main" id="{773D146C-B15A-FB4B-8231-2CFC895BA6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0868" y="3168782"/>
            <a:ext cx="900000" cy="900000"/>
          </a:xfrm>
          <a:prstGeom prst="rect">
            <a:avLst/>
          </a:prstGeom>
        </p:spPr>
      </p:pic>
      <p:pic>
        <p:nvPicPr>
          <p:cNvPr id="46" name="Picture 45">
            <a:extLst>
              <a:ext uri="{FF2B5EF4-FFF2-40B4-BE49-F238E27FC236}">
                <a16:creationId xmlns:a16="http://schemas.microsoft.com/office/drawing/2014/main" id="{65D3133C-AD0C-8F43-BC16-8AEBE1314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18379" y="4149436"/>
            <a:ext cx="900000" cy="900000"/>
          </a:xfrm>
          <a:prstGeom prst="rect">
            <a:avLst/>
          </a:prstGeom>
        </p:spPr>
      </p:pic>
      <p:pic>
        <p:nvPicPr>
          <p:cNvPr id="47" name="Picture 46">
            <a:extLst>
              <a:ext uri="{FF2B5EF4-FFF2-40B4-BE49-F238E27FC236}">
                <a16:creationId xmlns:a16="http://schemas.microsoft.com/office/drawing/2014/main" id="{1186ABA7-82A4-0D4C-8630-38BE6F74B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135" y="3519000"/>
            <a:ext cx="900000" cy="900000"/>
          </a:xfrm>
          <a:prstGeom prst="rect">
            <a:avLst/>
          </a:prstGeom>
        </p:spPr>
      </p:pic>
      <p:pic>
        <p:nvPicPr>
          <p:cNvPr id="55" name="Picture 54">
            <a:extLst>
              <a:ext uri="{FF2B5EF4-FFF2-40B4-BE49-F238E27FC236}">
                <a16:creationId xmlns:a16="http://schemas.microsoft.com/office/drawing/2014/main" id="{799CEB10-6072-5849-8B8B-3DDD5DCC11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115506"/>
            <a:ext cx="900000" cy="900000"/>
          </a:xfrm>
          <a:prstGeom prst="rect">
            <a:avLst/>
          </a:prstGeom>
        </p:spPr>
      </p:pic>
      <p:pic>
        <p:nvPicPr>
          <p:cNvPr id="56" name="Picture 55">
            <a:extLst>
              <a:ext uri="{FF2B5EF4-FFF2-40B4-BE49-F238E27FC236}">
                <a16:creationId xmlns:a16="http://schemas.microsoft.com/office/drawing/2014/main" id="{08FBA6FA-07F9-F74E-8579-DA3832B41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115506"/>
            <a:ext cx="900000" cy="900000"/>
          </a:xfrm>
          <a:prstGeom prst="rect">
            <a:avLst/>
          </a:prstGeom>
        </p:spPr>
      </p:pic>
      <p:pic>
        <p:nvPicPr>
          <p:cNvPr id="64" name="Picture 63">
            <a:extLst>
              <a:ext uri="{FF2B5EF4-FFF2-40B4-BE49-F238E27FC236}">
                <a16:creationId xmlns:a16="http://schemas.microsoft.com/office/drawing/2014/main" id="{C30CFB10-5C82-A344-BB95-914F7EAC8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115506"/>
            <a:ext cx="900000" cy="900000"/>
          </a:xfrm>
          <a:prstGeom prst="rect">
            <a:avLst/>
          </a:prstGeom>
        </p:spPr>
      </p:pic>
      <p:pic>
        <p:nvPicPr>
          <p:cNvPr id="65" name="Picture 64">
            <a:extLst>
              <a:ext uri="{FF2B5EF4-FFF2-40B4-BE49-F238E27FC236}">
                <a16:creationId xmlns:a16="http://schemas.microsoft.com/office/drawing/2014/main" id="{E45CA829-8ABF-F344-9111-46CE8825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115506"/>
            <a:ext cx="900000" cy="900000"/>
          </a:xfrm>
          <a:prstGeom prst="rect">
            <a:avLst/>
          </a:prstGeom>
        </p:spPr>
      </p:pic>
      <p:pic>
        <p:nvPicPr>
          <p:cNvPr id="66" name="Picture 65">
            <a:extLst>
              <a:ext uri="{FF2B5EF4-FFF2-40B4-BE49-F238E27FC236}">
                <a16:creationId xmlns:a16="http://schemas.microsoft.com/office/drawing/2014/main" id="{DA0036B7-010A-2847-A3AB-6DAF2511A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115506"/>
            <a:ext cx="900000" cy="900000"/>
          </a:xfrm>
          <a:prstGeom prst="rect">
            <a:avLst/>
          </a:prstGeom>
        </p:spPr>
      </p:pic>
      <p:pic>
        <p:nvPicPr>
          <p:cNvPr id="67" name="Picture 66">
            <a:extLst>
              <a:ext uri="{FF2B5EF4-FFF2-40B4-BE49-F238E27FC236}">
                <a16:creationId xmlns:a16="http://schemas.microsoft.com/office/drawing/2014/main" id="{F2534344-31EB-1346-B905-AAFA3AA35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565506"/>
            <a:ext cx="900000" cy="900000"/>
          </a:xfrm>
          <a:prstGeom prst="rect">
            <a:avLst/>
          </a:prstGeom>
        </p:spPr>
      </p:pic>
      <p:pic>
        <p:nvPicPr>
          <p:cNvPr id="68" name="Picture 67">
            <a:extLst>
              <a:ext uri="{FF2B5EF4-FFF2-40B4-BE49-F238E27FC236}">
                <a16:creationId xmlns:a16="http://schemas.microsoft.com/office/drawing/2014/main" id="{583F762D-33F4-D342-81C0-6086267E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565506"/>
            <a:ext cx="900000" cy="900000"/>
          </a:xfrm>
          <a:prstGeom prst="rect">
            <a:avLst/>
          </a:prstGeom>
        </p:spPr>
      </p:pic>
      <p:pic>
        <p:nvPicPr>
          <p:cNvPr id="69" name="Picture 68">
            <a:extLst>
              <a:ext uri="{FF2B5EF4-FFF2-40B4-BE49-F238E27FC236}">
                <a16:creationId xmlns:a16="http://schemas.microsoft.com/office/drawing/2014/main" id="{C11E2612-2514-A74F-9E0F-831256DD0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565506"/>
            <a:ext cx="900000" cy="900000"/>
          </a:xfrm>
          <a:prstGeom prst="rect">
            <a:avLst/>
          </a:prstGeom>
        </p:spPr>
      </p:pic>
      <p:pic>
        <p:nvPicPr>
          <p:cNvPr id="70" name="Picture 69">
            <a:extLst>
              <a:ext uri="{FF2B5EF4-FFF2-40B4-BE49-F238E27FC236}">
                <a16:creationId xmlns:a16="http://schemas.microsoft.com/office/drawing/2014/main" id="{C75ACA65-D5E4-084B-BD05-B5B6F72C9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565506"/>
            <a:ext cx="900000" cy="900000"/>
          </a:xfrm>
          <a:prstGeom prst="rect">
            <a:avLst/>
          </a:prstGeom>
        </p:spPr>
      </p:pic>
      <p:pic>
        <p:nvPicPr>
          <p:cNvPr id="71" name="Picture 70">
            <a:extLst>
              <a:ext uri="{FF2B5EF4-FFF2-40B4-BE49-F238E27FC236}">
                <a16:creationId xmlns:a16="http://schemas.microsoft.com/office/drawing/2014/main" id="{157BC7E5-EACD-5C4C-A29B-88F13F7A6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565506"/>
            <a:ext cx="900000" cy="900000"/>
          </a:xfrm>
          <a:prstGeom prst="rect">
            <a:avLst/>
          </a:prstGeom>
        </p:spPr>
      </p:pic>
    </p:spTree>
    <p:extLst>
      <p:ext uri="{BB962C8B-B14F-4D97-AF65-F5344CB8AC3E}">
        <p14:creationId xmlns:p14="http://schemas.microsoft.com/office/powerpoint/2010/main" val="2731294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3" name="Picture 62">
            <a:extLst>
              <a:ext uri="{FF2B5EF4-FFF2-40B4-BE49-F238E27FC236}">
                <a16:creationId xmlns:a16="http://schemas.microsoft.com/office/drawing/2014/main"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08718" y="2979000"/>
            <a:ext cx="900000" cy="900000"/>
          </a:xfrm>
          <a:prstGeom prst="rect">
            <a:avLst/>
          </a:prstGeom>
        </p:spPr>
      </p:pic>
      <p:pic>
        <p:nvPicPr>
          <p:cNvPr id="29" name="Picture 28">
            <a:extLst>
              <a:ext uri="{FF2B5EF4-FFF2-40B4-BE49-F238E27FC236}">
                <a16:creationId xmlns:a16="http://schemas.microsoft.com/office/drawing/2014/main"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pic>
        <p:nvPicPr>
          <p:cNvPr id="46" name="Picture 45">
            <a:extLst>
              <a:ext uri="{FF2B5EF4-FFF2-40B4-BE49-F238E27FC236}">
                <a16:creationId xmlns:a16="http://schemas.microsoft.com/office/drawing/2014/main" id="{65D3133C-AD0C-8F43-BC16-8AEBE1314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2800" y="4058893"/>
            <a:ext cx="900000" cy="900000"/>
          </a:xfrm>
          <a:prstGeom prst="rect">
            <a:avLst/>
          </a:prstGeom>
        </p:spPr>
      </p:pic>
      <p:pic>
        <p:nvPicPr>
          <p:cNvPr id="47" name="Picture 46">
            <a:extLst>
              <a:ext uri="{FF2B5EF4-FFF2-40B4-BE49-F238E27FC236}">
                <a16:creationId xmlns:a16="http://schemas.microsoft.com/office/drawing/2014/main" id="{1186ABA7-82A4-0D4C-8630-38BE6F74B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61513" y="3636379"/>
            <a:ext cx="900000" cy="900000"/>
          </a:xfrm>
          <a:prstGeom prst="rect">
            <a:avLst/>
          </a:prstGeom>
        </p:spPr>
      </p:pic>
      <p:pic>
        <p:nvPicPr>
          <p:cNvPr id="55" name="Picture 54">
            <a:extLst>
              <a:ext uri="{FF2B5EF4-FFF2-40B4-BE49-F238E27FC236}">
                <a16:creationId xmlns:a16="http://schemas.microsoft.com/office/drawing/2014/main" id="{799CEB10-6072-5849-8B8B-3DDD5DCC11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115506"/>
            <a:ext cx="900000" cy="900000"/>
          </a:xfrm>
          <a:prstGeom prst="rect">
            <a:avLst/>
          </a:prstGeom>
        </p:spPr>
      </p:pic>
      <p:pic>
        <p:nvPicPr>
          <p:cNvPr id="56" name="Picture 55">
            <a:extLst>
              <a:ext uri="{FF2B5EF4-FFF2-40B4-BE49-F238E27FC236}">
                <a16:creationId xmlns:a16="http://schemas.microsoft.com/office/drawing/2014/main" id="{08FBA6FA-07F9-F74E-8579-DA3832B41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115506"/>
            <a:ext cx="900000" cy="900000"/>
          </a:xfrm>
          <a:prstGeom prst="rect">
            <a:avLst/>
          </a:prstGeom>
        </p:spPr>
      </p:pic>
      <p:pic>
        <p:nvPicPr>
          <p:cNvPr id="64" name="Picture 63">
            <a:extLst>
              <a:ext uri="{FF2B5EF4-FFF2-40B4-BE49-F238E27FC236}">
                <a16:creationId xmlns:a16="http://schemas.microsoft.com/office/drawing/2014/main" id="{C30CFB10-5C82-A344-BB95-914F7EAC8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115506"/>
            <a:ext cx="900000" cy="900000"/>
          </a:xfrm>
          <a:prstGeom prst="rect">
            <a:avLst/>
          </a:prstGeom>
        </p:spPr>
      </p:pic>
      <p:pic>
        <p:nvPicPr>
          <p:cNvPr id="65" name="Picture 64">
            <a:extLst>
              <a:ext uri="{FF2B5EF4-FFF2-40B4-BE49-F238E27FC236}">
                <a16:creationId xmlns:a16="http://schemas.microsoft.com/office/drawing/2014/main" id="{E45CA829-8ABF-F344-9111-46CE8825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115506"/>
            <a:ext cx="900000" cy="900000"/>
          </a:xfrm>
          <a:prstGeom prst="rect">
            <a:avLst/>
          </a:prstGeom>
        </p:spPr>
      </p:pic>
      <p:pic>
        <p:nvPicPr>
          <p:cNvPr id="66" name="Picture 65">
            <a:extLst>
              <a:ext uri="{FF2B5EF4-FFF2-40B4-BE49-F238E27FC236}">
                <a16:creationId xmlns:a16="http://schemas.microsoft.com/office/drawing/2014/main" id="{DA0036B7-010A-2847-A3AB-6DAF2511A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115506"/>
            <a:ext cx="900000" cy="900000"/>
          </a:xfrm>
          <a:prstGeom prst="rect">
            <a:avLst/>
          </a:prstGeom>
        </p:spPr>
      </p:pic>
      <p:pic>
        <p:nvPicPr>
          <p:cNvPr id="67" name="Picture 66">
            <a:extLst>
              <a:ext uri="{FF2B5EF4-FFF2-40B4-BE49-F238E27FC236}">
                <a16:creationId xmlns:a16="http://schemas.microsoft.com/office/drawing/2014/main" id="{F2534344-31EB-1346-B905-AAFA3AA35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565506"/>
            <a:ext cx="900000" cy="900000"/>
          </a:xfrm>
          <a:prstGeom prst="rect">
            <a:avLst/>
          </a:prstGeom>
        </p:spPr>
      </p:pic>
      <p:pic>
        <p:nvPicPr>
          <p:cNvPr id="68" name="Picture 67">
            <a:extLst>
              <a:ext uri="{FF2B5EF4-FFF2-40B4-BE49-F238E27FC236}">
                <a16:creationId xmlns:a16="http://schemas.microsoft.com/office/drawing/2014/main" id="{583F762D-33F4-D342-81C0-6086267E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565506"/>
            <a:ext cx="900000" cy="900000"/>
          </a:xfrm>
          <a:prstGeom prst="rect">
            <a:avLst/>
          </a:prstGeom>
        </p:spPr>
      </p:pic>
      <p:pic>
        <p:nvPicPr>
          <p:cNvPr id="69" name="Picture 68">
            <a:extLst>
              <a:ext uri="{FF2B5EF4-FFF2-40B4-BE49-F238E27FC236}">
                <a16:creationId xmlns:a16="http://schemas.microsoft.com/office/drawing/2014/main" id="{C11E2612-2514-A74F-9E0F-831256DD0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565506"/>
            <a:ext cx="900000" cy="900000"/>
          </a:xfrm>
          <a:prstGeom prst="rect">
            <a:avLst/>
          </a:prstGeom>
        </p:spPr>
      </p:pic>
      <p:pic>
        <p:nvPicPr>
          <p:cNvPr id="70" name="Picture 69">
            <a:extLst>
              <a:ext uri="{FF2B5EF4-FFF2-40B4-BE49-F238E27FC236}">
                <a16:creationId xmlns:a16="http://schemas.microsoft.com/office/drawing/2014/main" id="{C75ACA65-D5E4-084B-BD05-B5B6F72C9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565506"/>
            <a:ext cx="900000" cy="900000"/>
          </a:xfrm>
          <a:prstGeom prst="rect">
            <a:avLst/>
          </a:prstGeom>
        </p:spPr>
      </p:pic>
      <p:pic>
        <p:nvPicPr>
          <p:cNvPr id="71" name="Picture 70">
            <a:extLst>
              <a:ext uri="{FF2B5EF4-FFF2-40B4-BE49-F238E27FC236}">
                <a16:creationId xmlns:a16="http://schemas.microsoft.com/office/drawing/2014/main" id="{157BC7E5-EACD-5C4C-A29B-88F13F7A6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565506"/>
            <a:ext cx="900000" cy="900000"/>
          </a:xfrm>
          <a:prstGeom prst="rect">
            <a:avLst/>
          </a:prstGeom>
        </p:spPr>
      </p:pic>
      <p:pic>
        <p:nvPicPr>
          <p:cNvPr id="72" name="Picture 71">
            <a:extLst>
              <a:ext uri="{FF2B5EF4-FFF2-40B4-BE49-F238E27FC236}">
                <a16:creationId xmlns:a16="http://schemas.microsoft.com/office/drawing/2014/main" id="{4CFB44A0-4927-2F46-BBFB-D9B8FC75A7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2744145"/>
            <a:ext cx="900000" cy="900000"/>
          </a:xfrm>
          <a:prstGeom prst="rect">
            <a:avLst/>
          </a:prstGeom>
        </p:spPr>
      </p:pic>
      <p:pic>
        <p:nvPicPr>
          <p:cNvPr id="73" name="Picture 72">
            <a:extLst>
              <a:ext uri="{FF2B5EF4-FFF2-40B4-BE49-F238E27FC236}">
                <a16:creationId xmlns:a16="http://schemas.microsoft.com/office/drawing/2014/main" id="{1DAE84E9-C740-B040-94E5-7D1C6AEBF7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2744145"/>
            <a:ext cx="900000" cy="900000"/>
          </a:xfrm>
          <a:prstGeom prst="rect">
            <a:avLst/>
          </a:prstGeom>
        </p:spPr>
      </p:pic>
      <p:pic>
        <p:nvPicPr>
          <p:cNvPr id="74" name="Picture 73">
            <a:extLst>
              <a:ext uri="{FF2B5EF4-FFF2-40B4-BE49-F238E27FC236}">
                <a16:creationId xmlns:a16="http://schemas.microsoft.com/office/drawing/2014/main" id="{B8D74B3E-B94B-8E47-80C3-22B76E69F8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2744145"/>
            <a:ext cx="900000" cy="900000"/>
          </a:xfrm>
          <a:prstGeom prst="rect">
            <a:avLst/>
          </a:prstGeom>
        </p:spPr>
      </p:pic>
      <p:pic>
        <p:nvPicPr>
          <p:cNvPr id="75" name="Picture 74">
            <a:extLst>
              <a:ext uri="{FF2B5EF4-FFF2-40B4-BE49-F238E27FC236}">
                <a16:creationId xmlns:a16="http://schemas.microsoft.com/office/drawing/2014/main" id="{EFAB442A-C2A1-F64D-8BB6-218EE4AD1F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2744145"/>
            <a:ext cx="900000" cy="900000"/>
          </a:xfrm>
          <a:prstGeom prst="rect">
            <a:avLst/>
          </a:prstGeom>
        </p:spPr>
      </p:pic>
      <p:pic>
        <p:nvPicPr>
          <p:cNvPr id="76" name="Picture 75">
            <a:extLst>
              <a:ext uri="{FF2B5EF4-FFF2-40B4-BE49-F238E27FC236}">
                <a16:creationId xmlns:a16="http://schemas.microsoft.com/office/drawing/2014/main" id="{94D5211C-ADF4-D14E-9233-9521CBD418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2744145"/>
            <a:ext cx="900000" cy="900000"/>
          </a:xfrm>
          <a:prstGeom prst="rect">
            <a:avLst/>
          </a:prstGeom>
        </p:spPr>
      </p:pic>
      <p:pic>
        <p:nvPicPr>
          <p:cNvPr id="77" name="Picture 76">
            <a:extLst>
              <a:ext uri="{FF2B5EF4-FFF2-40B4-BE49-F238E27FC236}">
                <a16:creationId xmlns:a16="http://schemas.microsoft.com/office/drawing/2014/main" id="{B745B65A-93B0-524B-A85E-9E7B75484E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3194145"/>
            <a:ext cx="900000" cy="900000"/>
          </a:xfrm>
          <a:prstGeom prst="rect">
            <a:avLst/>
          </a:prstGeom>
        </p:spPr>
      </p:pic>
      <p:pic>
        <p:nvPicPr>
          <p:cNvPr id="78" name="Picture 77">
            <a:extLst>
              <a:ext uri="{FF2B5EF4-FFF2-40B4-BE49-F238E27FC236}">
                <a16:creationId xmlns:a16="http://schemas.microsoft.com/office/drawing/2014/main" id="{E9B16977-5C3F-3140-ACA3-DF1A432099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3194145"/>
            <a:ext cx="900000" cy="900000"/>
          </a:xfrm>
          <a:prstGeom prst="rect">
            <a:avLst/>
          </a:prstGeom>
        </p:spPr>
      </p:pic>
      <p:pic>
        <p:nvPicPr>
          <p:cNvPr id="79" name="Picture 78">
            <a:extLst>
              <a:ext uri="{FF2B5EF4-FFF2-40B4-BE49-F238E27FC236}">
                <a16:creationId xmlns:a16="http://schemas.microsoft.com/office/drawing/2014/main" id="{950129A0-88B4-884C-B49F-FD0DBB695D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3194145"/>
            <a:ext cx="900000" cy="900000"/>
          </a:xfrm>
          <a:prstGeom prst="rect">
            <a:avLst/>
          </a:prstGeom>
        </p:spPr>
      </p:pic>
      <p:pic>
        <p:nvPicPr>
          <p:cNvPr id="80" name="Picture 79">
            <a:extLst>
              <a:ext uri="{FF2B5EF4-FFF2-40B4-BE49-F238E27FC236}">
                <a16:creationId xmlns:a16="http://schemas.microsoft.com/office/drawing/2014/main" id="{765FFDE1-8DA4-E949-8EB6-997CFE19D2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3194145"/>
            <a:ext cx="900000" cy="900000"/>
          </a:xfrm>
          <a:prstGeom prst="rect">
            <a:avLst/>
          </a:prstGeom>
        </p:spPr>
      </p:pic>
      <p:pic>
        <p:nvPicPr>
          <p:cNvPr id="81" name="Picture 80">
            <a:extLst>
              <a:ext uri="{FF2B5EF4-FFF2-40B4-BE49-F238E27FC236}">
                <a16:creationId xmlns:a16="http://schemas.microsoft.com/office/drawing/2014/main" id="{EEC9B5F6-D46D-134B-AC40-5EC33F0AD0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3194145"/>
            <a:ext cx="900000" cy="900000"/>
          </a:xfrm>
          <a:prstGeom prst="rect">
            <a:avLst/>
          </a:prstGeom>
        </p:spPr>
      </p:pic>
      <p:pic>
        <p:nvPicPr>
          <p:cNvPr id="82" name="Picture 81">
            <a:extLst>
              <a:ext uri="{FF2B5EF4-FFF2-40B4-BE49-F238E27FC236}">
                <a16:creationId xmlns:a16="http://schemas.microsoft.com/office/drawing/2014/main" id="{0B708C8E-E10A-B647-9B82-30250C498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4102691"/>
            <a:ext cx="900000" cy="900000"/>
          </a:xfrm>
          <a:prstGeom prst="rect">
            <a:avLst/>
          </a:prstGeom>
        </p:spPr>
      </p:pic>
      <p:pic>
        <p:nvPicPr>
          <p:cNvPr id="83" name="Picture 82">
            <a:extLst>
              <a:ext uri="{FF2B5EF4-FFF2-40B4-BE49-F238E27FC236}">
                <a16:creationId xmlns:a16="http://schemas.microsoft.com/office/drawing/2014/main" id="{EDDE39E5-B750-204D-BDB1-8C1DF16FE2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4102691"/>
            <a:ext cx="900000" cy="900000"/>
          </a:xfrm>
          <a:prstGeom prst="rect">
            <a:avLst/>
          </a:prstGeom>
        </p:spPr>
      </p:pic>
      <p:pic>
        <p:nvPicPr>
          <p:cNvPr id="84" name="Picture 83">
            <a:extLst>
              <a:ext uri="{FF2B5EF4-FFF2-40B4-BE49-F238E27FC236}">
                <a16:creationId xmlns:a16="http://schemas.microsoft.com/office/drawing/2014/main" id="{F50CA65A-68DC-524A-AA66-5DFE534C8C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4102691"/>
            <a:ext cx="900000" cy="900000"/>
          </a:xfrm>
          <a:prstGeom prst="rect">
            <a:avLst/>
          </a:prstGeom>
        </p:spPr>
      </p:pic>
      <p:pic>
        <p:nvPicPr>
          <p:cNvPr id="85" name="Picture 84">
            <a:extLst>
              <a:ext uri="{FF2B5EF4-FFF2-40B4-BE49-F238E27FC236}">
                <a16:creationId xmlns:a16="http://schemas.microsoft.com/office/drawing/2014/main" id="{09710FD1-002E-204C-8CB8-6FB35A141A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4102691"/>
            <a:ext cx="900000" cy="900000"/>
          </a:xfrm>
          <a:prstGeom prst="rect">
            <a:avLst/>
          </a:prstGeom>
        </p:spPr>
      </p:pic>
      <p:pic>
        <p:nvPicPr>
          <p:cNvPr id="86" name="Picture 85">
            <a:extLst>
              <a:ext uri="{FF2B5EF4-FFF2-40B4-BE49-F238E27FC236}">
                <a16:creationId xmlns:a16="http://schemas.microsoft.com/office/drawing/2014/main" id="{C36E794A-6476-D44D-84D5-197F09B8E1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4102691"/>
            <a:ext cx="900000" cy="900000"/>
          </a:xfrm>
          <a:prstGeom prst="rect">
            <a:avLst/>
          </a:prstGeom>
        </p:spPr>
      </p:pic>
      <p:pic>
        <p:nvPicPr>
          <p:cNvPr id="87" name="Picture 86">
            <a:extLst>
              <a:ext uri="{FF2B5EF4-FFF2-40B4-BE49-F238E27FC236}">
                <a16:creationId xmlns:a16="http://schemas.microsoft.com/office/drawing/2014/main" id="{06E0D6C5-5386-674A-A9B2-6526F720D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4552691"/>
            <a:ext cx="900000" cy="900000"/>
          </a:xfrm>
          <a:prstGeom prst="rect">
            <a:avLst/>
          </a:prstGeom>
        </p:spPr>
      </p:pic>
      <p:pic>
        <p:nvPicPr>
          <p:cNvPr id="88" name="Picture 87">
            <a:extLst>
              <a:ext uri="{FF2B5EF4-FFF2-40B4-BE49-F238E27FC236}">
                <a16:creationId xmlns:a16="http://schemas.microsoft.com/office/drawing/2014/main" id="{976EF8F3-5D6C-4442-82E4-CC74EF638A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4552691"/>
            <a:ext cx="900000" cy="900000"/>
          </a:xfrm>
          <a:prstGeom prst="rect">
            <a:avLst/>
          </a:prstGeom>
        </p:spPr>
      </p:pic>
      <p:pic>
        <p:nvPicPr>
          <p:cNvPr id="89" name="Picture 88">
            <a:extLst>
              <a:ext uri="{FF2B5EF4-FFF2-40B4-BE49-F238E27FC236}">
                <a16:creationId xmlns:a16="http://schemas.microsoft.com/office/drawing/2014/main" id="{67E8D141-BEE9-F647-B27D-BEAF20C875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4552691"/>
            <a:ext cx="900000" cy="900000"/>
          </a:xfrm>
          <a:prstGeom prst="rect">
            <a:avLst/>
          </a:prstGeom>
        </p:spPr>
      </p:pic>
      <p:pic>
        <p:nvPicPr>
          <p:cNvPr id="90" name="Picture 89">
            <a:extLst>
              <a:ext uri="{FF2B5EF4-FFF2-40B4-BE49-F238E27FC236}">
                <a16:creationId xmlns:a16="http://schemas.microsoft.com/office/drawing/2014/main" id="{36471FB3-FD08-844C-BDE4-CCDC07EB51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4552691"/>
            <a:ext cx="900000" cy="900000"/>
          </a:xfrm>
          <a:prstGeom prst="rect">
            <a:avLst/>
          </a:prstGeom>
        </p:spPr>
      </p:pic>
      <p:pic>
        <p:nvPicPr>
          <p:cNvPr id="91" name="Picture 90">
            <a:extLst>
              <a:ext uri="{FF2B5EF4-FFF2-40B4-BE49-F238E27FC236}">
                <a16:creationId xmlns:a16="http://schemas.microsoft.com/office/drawing/2014/main" id="{0C08DAAA-D99E-1549-A74D-C092180B4D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4552691"/>
            <a:ext cx="900000" cy="900000"/>
          </a:xfrm>
          <a:prstGeom prst="rect">
            <a:avLst/>
          </a:prstGeom>
        </p:spPr>
      </p:pic>
    </p:spTree>
    <p:extLst>
      <p:ext uri="{BB962C8B-B14F-4D97-AF65-F5344CB8AC3E}">
        <p14:creationId xmlns:p14="http://schemas.microsoft.com/office/powerpoint/2010/main" val="2348736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63</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3" name="Picture 62">
            <a:extLst>
              <a:ext uri="{FF2B5EF4-FFF2-40B4-BE49-F238E27FC236}">
                <a16:creationId xmlns:a16="http://schemas.microsoft.com/office/drawing/2014/main"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08718" y="2979000"/>
            <a:ext cx="900000" cy="900000"/>
          </a:xfrm>
          <a:prstGeom prst="rect">
            <a:avLst/>
          </a:prstGeom>
        </p:spPr>
      </p:pic>
      <p:pic>
        <p:nvPicPr>
          <p:cNvPr id="29" name="Picture 28">
            <a:extLst>
              <a:ext uri="{FF2B5EF4-FFF2-40B4-BE49-F238E27FC236}">
                <a16:creationId xmlns:a16="http://schemas.microsoft.com/office/drawing/2014/main"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pic>
        <p:nvPicPr>
          <p:cNvPr id="46" name="Picture 45">
            <a:extLst>
              <a:ext uri="{FF2B5EF4-FFF2-40B4-BE49-F238E27FC236}">
                <a16:creationId xmlns:a16="http://schemas.microsoft.com/office/drawing/2014/main" id="{65D3133C-AD0C-8F43-BC16-8AEBE1314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2800" y="4058893"/>
            <a:ext cx="900000" cy="900000"/>
          </a:xfrm>
          <a:prstGeom prst="rect">
            <a:avLst/>
          </a:prstGeom>
        </p:spPr>
      </p:pic>
      <p:pic>
        <p:nvPicPr>
          <p:cNvPr id="47" name="Picture 46">
            <a:extLst>
              <a:ext uri="{FF2B5EF4-FFF2-40B4-BE49-F238E27FC236}">
                <a16:creationId xmlns:a16="http://schemas.microsoft.com/office/drawing/2014/main" id="{1186ABA7-82A4-0D4C-8630-38BE6F74B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61513" y="3636379"/>
            <a:ext cx="900000" cy="900000"/>
          </a:xfrm>
          <a:prstGeom prst="rect">
            <a:avLst/>
          </a:prstGeom>
        </p:spPr>
      </p:pic>
      <p:pic>
        <p:nvPicPr>
          <p:cNvPr id="55" name="Picture 54">
            <a:extLst>
              <a:ext uri="{FF2B5EF4-FFF2-40B4-BE49-F238E27FC236}">
                <a16:creationId xmlns:a16="http://schemas.microsoft.com/office/drawing/2014/main" id="{799CEB10-6072-5849-8B8B-3DDD5DCC11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115506"/>
            <a:ext cx="900000" cy="900000"/>
          </a:xfrm>
          <a:prstGeom prst="rect">
            <a:avLst/>
          </a:prstGeom>
        </p:spPr>
      </p:pic>
      <p:pic>
        <p:nvPicPr>
          <p:cNvPr id="56" name="Picture 55">
            <a:extLst>
              <a:ext uri="{FF2B5EF4-FFF2-40B4-BE49-F238E27FC236}">
                <a16:creationId xmlns:a16="http://schemas.microsoft.com/office/drawing/2014/main" id="{08FBA6FA-07F9-F74E-8579-DA3832B41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115506"/>
            <a:ext cx="900000" cy="900000"/>
          </a:xfrm>
          <a:prstGeom prst="rect">
            <a:avLst/>
          </a:prstGeom>
        </p:spPr>
      </p:pic>
      <p:pic>
        <p:nvPicPr>
          <p:cNvPr id="64" name="Picture 63">
            <a:extLst>
              <a:ext uri="{FF2B5EF4-FFF2-40B4-BE49-F238E27FC236}">
                <a16:creationId xmlns:a16="http://schemas.microsoft.com/office/drawing/2014/main" id="{C30CFB10-5C82-A344-BB95-914F7EAC8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115506"/>
            <a:ext cx="900000" cy="900000"/>
          </a:xfrm>
          <a:prstGeom prst="rect">
            <a:avLst/>
          </a:prstGeom>
        </p:spPr>
      </p:pic>
      <p:pic>
        <p:nvPicPr>
          <p:cNvPr id="65" name="Picture 64">
            <a:extLst>
              <a:ext uri="{FF2B5EF4-FFF2-40B4-BE49-F238E27FC236}">
                <a16:creationId xmlns:a16="http://schemas.microsoft.com/office/drawing/2014/main" id="{E45CA829-8ABF-F344-9111-46CE8825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115506"/>
            <a:ext cx="900000" cy="900000"/>
          </a:xfrm>
          <a:prstGeom prst="rect">
            <a:avLst/>
          </a:prstGeom>
        </p:spPr>
      </p:pic>
      <p:pic>
        <p:nvPicPr>
          <p:cNvPr id="66" name="Picture 65">
            <a:extLst>
              <a:ext uri="{FF2B5EF4-FFF2-40B4-BE49-F238E27FC236}">
                <a16:creationId xmlns:a16="http://schemas.microsoft.com/office/drawing/2014/main" id="{DA0036B7-010A-2847-A3AB-6DAF2511A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115506"/>
            <a:ext cx="900000" cy="900000"/>
          </a:xfrm>
          <a:prstGeom prst="rect">
            <a:avLst/>
          </a:prstGeom>
        </p:spPr>
      </p:pic>
      <p:pic>
        <p:nvPicPr>
          <p:cNvPr id="67" name="Picture 66">
            <a:extLst>
              <a:ext uri="{FF2B5EF4-FFF2-40B4-BE49-F238E27FC236}">
                <a16:creationId xmlns:a16="http://schemas.microsoft.com/office/drawing/2014/main" id="{F2534344-31EB-1346-B905-AAFA3AA35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565506"/>
            <a:ext cx="900000" cy="900000"/>
          </a:xfrm>
          <a:prstGeom prst="rect">
            <a:avLst/>
          </a:prstGeom>
        </p:spPr>
      </p:pic>
      <p:pic>
        <p:nvPicPr>
          <p:cNvPr id="68" name="Picture 67">
            <a:extLst>
              <a:ext uri="{FF2B5EF4-FFF2-40B4-BE49-F238E27FC236}">
                <a16:creationId xmlns:a16="http://schemas.microsoft.com/office/drawing/2014/main" id="{583F762D-33F4-D342-81C0-6086267E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565506"/>
            <a:ext cx="900000" cy="900000"/>
          </a:xfrm>
          <a:prstGeom prst="rect">
            <a:avLst/>
          </a:prstGeom>
        </p:spPr>
      </p:pic>
      <p:pic>
        <p:nvPicPr>
          <p:cNvPr id="69" name="Picture 68">
            <a:extLst>
              <a:ext uri="{FF2B5EF4-FFF2-40B4-BE49-F238E27FC236}">
                <a16:creationId xmlns:a16="http://schemas.microsoft.com/office/drawing/2014/main" id="{C11E2612-2514-A74F-9E0F-831256DD0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565506"/>
            <a:ext cx="900000" cy="900000"/>
          </a:xfrm>
          <a:prstGeom prst="rect">
            <a:avLst/>
          </a:prstGeom>
        </p:spPr>
      </p:pic>
      <p:pic>
        <p:nvPicPr>
          <p:cNvPr id="70" name="Picture 69">
            <a:extLst>
              <a:ext uri="{FF2B5EF4-FFF2-40B4-BE49-F238E27FC236}">
                <a16:creationId xmlns:a16="http://schemas.microsoft.com/office/drawing/2014/main" id="{C75ACA65-D5E4-084B-BD05-B5B6F72C9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565506"/>
            <a:ext cx="900000" cy="900000"/>
          </a:xfrm>
          <a:prstGeom prst="rect">
            <a:avLst/>
          </a:prstGeom>
        </p:spPr>
      </p:pic>
      <p:pic>
        <p:nvPicPr>
          <p:cNvPr id="71" name="Picture 70">
            <a:extLst>
              <a:ext uri="{FF2B5EF4-FFF2-40B4-BE49-F238E27FC236}">
                <a16:creationId xmlns:a16="http://schemas.microsoft.com/office/drawing/2014/main" id="{157BC7E5-EACD-5C4C-A29B-88F13F7A6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565506"/>
            <a:ext cx="900000" cy="900000"/>
          </a:xfrm>
          <a:prstGeom prst="rect">
            <a:avLst/>
          </a:prstGeom>
        </p:spPr>
      </p:pic>
      <p:pic>
        <p:nvPicPr>
          <p:cNvPr id="72" name="Picture 71">
            <a:extLst>
              <a:ext uri="{FF2B5EF4-FFF2-40B4-BE49-F238E27FC236}">
                <a16:creationId xmlns:a16="http://schemas.microsoft.com/office/drawing/2014/main" id="{4CFB44A0-4927-2F46-BBFB-D9B8FC75A7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2744145"/>
            <a:ext cx="900000" cy="900000"/>
          </a:xfrm>
          <a:prstGeom prst="rect">
            <a:avLst/>
          </a:prstGeom>
        </p:spPr>
      </p:pic>
      <p:pic>
        <p:nvPicPr>
          <p:cNvPr id="73" name="Picture 72">
            <a:extLst>
              <a:ext uri="{FF2B5EF4-FFF2-40B4-BE49-F238E27FC236}">
                <a16:creationId xmlns:a16="http://schemas.microsoft.com/office/drawing/2014/main" id="{1DAE84E9-C740-B040-94E5-7D1C6AEBF7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2744145"/>
            <a:ext cx="900000" cy="900000"/>
          </a:xfrm>
          <a:prstGeom prst="rect">
            <a:avLst/>
          </a:prstGeom>
        </p:spPr>
      </p:pic>
      <p:pic>
        <p:nvPicPr>
          <p:cNvPr id="74" name="Picture 73">
            <a:extLst>
              <a:ext uri="{FF2B5EF4-FFF2-40B4-BE49-F238E27FC236}">
                <a16:creationId xmlns:a16="http://schemas.microsoft.com/office/drawing/2014/main" id="{B8D74B3E-B94B-8E47-80C3-22B76E69F8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2744145"/>
            <a:ext cx="900000" cy="900000"/>
          </a:xfrm>
          <a:prstGeom prst="rect">
            <a:avLst/>
          </a:prstGeom>
        </p:spPr>
      </p:pic>
      <p:pic>
        <p:nvPicPr>
          <p:cNvPr id="75" name="Picture 74">
            <a:extLst>
              <a:ext uri="{FF2B5EF4-FFF2-40B4-BE49-F238E27FC236}">
                <a16:creationId xmlns:a16="http://schemas.microsoft.com/office/drawing/2014/main" id="{EFAB442A-C2A1-F64D-8BB6-218EE4AD1F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2744145"/>
            <a:ext cx="900000" cy="900000"/>
          </a:xfrm>
          <a:prstGeom prst="rect">
            <a:avLst/>
          </a:prstGeom>
        </p:spPr>
      </p:pic>
      <p:pic>
        <p:nvPicPr>
          <p:cNvPr id="76" name="Picture 75">
            <a:extLst>
              <a:ext uri="{FF2B5EF4-FFF2-40B4-BE49-F238E27FC236}">
                <a16:creationId xmlns:a16="http://schemas.microsoft.com/office/drawing/2014/main" id="{94D5211C-ADF4-D14E-9233-9521CBD418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2744145"/>
            <a:ext cx="900000" cy="900000"/>
          </a:xfrm>
          <a:prstGeom prst="rect">
            <a:avLst/>
          </a:prstGeom>
        </p:spPr>
      </p:pic>
      <p:pic>
        <p:nvPicPr>
          <p:cNvPr id="77" name="Picture 76">
            <a:extLst>
              <a:ext uri="{FF2B5EF4-FFF2-40B4-BE49-F238E27FC236}">
                <a16:creationId xmlns:a16="http://schemas.microsoft.com/office/drawing/2014/main" id="{B745B65A-93B0-524B-A85E-9E7B75484E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3194145"/>
            <a:ext cx="900000" cy="900000"/>
          </a:xfrm>
          <a:prstGeom prst="rect">
            <a:avLst/>
          </a:prstGeom>
        </p:spPr>
      </p:pic>
      <p:pic>
        <p:nvPicPr>
          <p:cNvPr id="78" name="Picture 77">
            <a:extLst>
              <a:ext uri="{FF2B5EF4-FFF2-40B4-BE49-F238E27FC236}">
                <a16:creationId xmlns:a16="http://schemas.microsoft.com/office/drawing/2014/main" id="{E9B16977-5C3F-3140-ACA3-DF1A432099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3194145"/>
            <a:ext cx="900000" cy="900000"/>
          </a:xfrm>
          <a:prstGeom prst="rect">
            <a:avLst/>
          </a:prstGeom>
        </p:spPr>
      </p:pic>
      <p:pic>
        <p:nvPicPr>
          <p:cNvPr id="79" name="Picture 78">
            <a:extLst>
              <a:ext uri="{FF2B5EF4-FFF2-40B4-BE49-F238E27FC236}">
                <a16:creationId xmlns:a16="http://schemas.microsoft.com/office/drawing/2014/main" id="{950129A0-88B4-884C-B49F-FD0DBB695D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3194145"/>
            <a:ext cx="900000" cy="900000"/>
          </a:xfrm>
          <a:prstGeom prst="rect">
            <a:avLst/>
          </a:prstGeom>
        </p:spPr>
      </p:pic>
      <p:pic>
        <p:nvPicPr>
          <p:cNvPr id="80" name="Picture 79">
            <a:extLst>
              <a:ext uri="{FF2B5EF4-FFF2-40B4-BE49-F238E27FC236}">
                <a16:creationId xmlns:a16="http://schemas.microsoft.com/office/drawing/2014/main" id="{765FFDE1-8DA4-E949-8EB6-997CFE19D2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3194145"/>
            <a:ext cx="900000" cy="900000"/>
          </a:xfrm>
          <a:prstGeom prst="rect">
            <a:avLst/>
          </a:prstGeom>
        </p:spPr>
      </p:pic>
      <p:pic>
        <p:nvPicPr>
          <p:cNvPr id="81" name="Picture 80">
            <a:extLst>
              <a:ext uri="{FF2B5EF4-FFF2-40B4-BE49-F238E27FC236}">
                <a16:creationId xmlns:a16="http://schemas.microsoft.com/office/drawing/2014/main" id="{EEC9B5F6-D46D-134B-AC40-5EC33F0AD0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3194145"/>
            <a:ext cx="900000" cy="900000"/>
          </a:xfrm>
          <a:prstGeom prst="rect">
            <a:avLst/>
          </a:prstGeom>
        </p:spPr>
      </p:pic>
      <p:pic>
        <p:nvPicPr>
          <p:cNvPr id="82" name="Picture 81">
            <a:extLst>
              <a:ext uri="{FF2B5EF4-FFF2-40B4-BE49-F238E27FC236}">
                <a16:creationId xmlns:a16="http://schemas.microsoft.com/office/drawing/2014/main" id="{0B708C8E-E10A-B647-9B82-30250C498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4102691"/>
            <a:ext cx="900000" cy="900000"/>
          </a:xfrm>
          <a:prstGeom prst="rect">
            <a:avLst/>
          </a:prstGeom>
        </p:spPr>
      </p:pic>
      <p:pic>
        <p:nvPicPr>
          <p:cNvPr id="83" name="Picture 82">
            <a:extLst>
              <a:ext uri="{FF2B5EF4-FFF2-40B4-BE49-F238E27FC236}">
                <a16:creationId xmlns:a16="http://schemas.microsoft.com/office/drawing/2014/main" id="{EDDE39E5-B750-204D-BDB1-8C1DF16FE2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4102691"/>
            <a:ext cx="900000" cy="900000"/>
          </a:xfrm>
          <a:prstGeom prst="rect">
            <a:avLst/>
          </a:prstGeom>
        </p:spPr>
      </p:pic>
      <p:pic>
        <p:nvPicPr>
          <p:cNvPr id="84" name="Picture 83">
            <a:extLst>
              <a:ext uri="{FF2B5EF4-FFF2-40B4-BE49-F238E27FC236}">
                <a16:creationId xmlns:a16="http://schemas.microsoft.com/office/drawing/2014/main" id="{F50CA65A-68DC-524A-AA66-5DFE534C8C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4102691"/>
            <a:ext cx="900000" cy="900000"/>
          </a:xfrm>
          <a:prstGeom prst="rect">
            <a:avLst/>
          </a:prstGeom>
        </p:spPr>
      </p:pic>
      <p:pic>
        <p:nvPicPr>
          <p:cNvPr id="85" name="Picture 84">
            <a:extLst>
              <a:ext uri="{FF2B5EF4-FFF2-40B4-BE49-F238E27FC236}">
                <a16:creationId xmlns:a16="http://schemas.microsoft.com/office/drawing/2014/main" id="{09710FD1-002E-204C-8CB8-6FB35A141A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4102691"/>
            <a:ext cx="900000" cy="900000"/>
          </a:xfrm>
          <a:prstGeom prst="rect">
            <a:avLst/>
          </a:prstGeom>
        </p:spPr>
      </p:pic>
      <p:pic>
        <p:nvPicPr>
          <p:cNvPr id="86" name="Picture 85">
            <a:extLst>
              <a:ext uri="{FF2B5EF4-FFF2-40B4-BE49-F238E27FC236}">
                <a16:creationId xmlns:a16="http://schemas.microsoft.com/office/drawing/2014/main" id="{C36E794A-6476-D44D-84D5-197F09B8E1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4102691"/>
            <a:ext cx="900000" cy="900000"/>
          </a:xfrm>
          <a:prstGeom prst="rect">
            <a:avLst/>
          </a:prstGeom>
        </p:spPr>
      </p:pic>
      <p:pic>
        <p:nvPicPr>
          <p:cNvPr id="87" name="Picture 86">
            <a:extLst>
              <a:ext uri="{FF2B5EF4-FFF2-40B4-BE49-F238E27FC236}">
                <a16:creationId xmlns:a16="http://schemas.microsoft.com/office/drawing/2014/main" id="{06E0D6C5-5386-674A-A9B2-6526F720D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4552691"/>
            <a:ext cx="900000" cy="900000"/>
          </a:xfrm>
          <a:prstGeom prst="rect">
            <a:avLst/>
          </a:prstGeom>
        </p:spPr>
      </p:pic>
      <p:pic>
        <p:nvPicPr>
          <p:cNvPr id="88" name="Picture 87">
            <a:extLst>
              <a:ext uri="{FF2B5EF4-FFF2-40B4-BE49-F238E27FC236}">
                <a16:creationId xmlns:a16="http://schemas.microsoft.com/office/drawing/2014/main" id="{976EF8F3-5D6C-4442-82E4-CC74EF638A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4552691"/>
            <a:ext cx="900000" cy="900000"/>
          </a:xfrm>
          <a:prstGeom prst="rect">
            <a:avLst/>
          </a:prstGeom>
        </p:spPr>
      </p:pic>
      <p:pic>
        <p:nvPicPr>
          <p:cNvPr id="89" name="Picture 88">
            <a:extLst>
              <a:ext uri="{FF2B5EF4-FFF2-40B4-BE49-F238E27FC236}">
                <a16:creationId xmlns:a16="http://schemas.microsoft.com/office/drawing/2014/main" id="{67E8D141-BEE9-F647-B27D-BEAF20C875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4552691"/>
            <a:ext cx="900000" cy="900000"/>
          </a:xfrm>
          <a:prstGeom prst="rect">
            <a:avLst/>
          </a:prstGeom>
        </p:spPr>
      </p:pic>
      <p:pic>
        <p:nvPicPr>
          <p:cNvPr id="90" name="Picture 89">
            <a:extLst>
              <a:ext uri="{FF2B5EF4-FFF2-40B4-BE49-F238E27FC236}">
                <a16:creationId xmlns:a16="http://schemas.microsoft.com/office/drawing/2014/main" id="{36471FB3-FD08-844C-BDE4-CCDC07EB51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4552691"/>
            <a:ext cx="900000" cy="900000"/>
          </a:xfrm>
          <a:prstGeom prst="rect">
            <a:avLst/>
          </a:prstGeom>
        </p:spPr>
      </p:pic>
      <p:pic>
        <p:nvPicPr>
          <p:cNvPr id="91" name="Picture 90">
            <a:extLst>
              <a:ext uri="{FF2B5EF4-FFF2-40B4-BE49-F238E27FC236}">
                <a16:creationId xmlns:a16="http://schemas.microsoft.com/office/drawing/2014/main" id="{0C08DAAA-D99E-1549-A74D-C092180B4D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4552691"/>
            <a:ext cx="900000" cy="900000"/>
          </a:xfrm>
          <a:prstGeom prst="rect">
            <a:avLst/>
          </a:prstGeom>
        </p:spPr>
      </p:pic>
    </p:spTree>
    <p:extLst>
      <p:ext uri="{BB962C8B-B14F-4D97-AF65-F5344CB8AC3E}">
        <p14:creationId xmlns:p14="http://schemas.microsoft.com/office/powerpoint/2010/main" val="1712348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cookies.</a:t>
            </a:r>
          </a:p>
        </p:txBody>
      </p:sp>
      <p:pic>
        <p:nvPicPr>
          <p:cNvPr id="4" name="Picture 3">
            <a:extLst>
              <a:ext uri="{FF2B5EF4-FFF2-40B4-BE49-F238E27FC236}">
                <a16:creationId xmlns:a16="http://schemas.microsoft.com/office/drawing/2014/main"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867" y="3268133"/>
            <a:ext cx="1897327" cy="1897327"/>
          </a:xfrm>
          <a:prstGeom prst="rect">
            <a:avLst/>
          </a:prstGeom>
        </p:spPr>
      </p:pic>
      <p:pic>
        <p:nvPicPr>
          <p:cNvPr id="72" name="Picture 71">
            <a:extLst>
              <a:ext uri="{FF2B5EF4-FFF2-40B4-BE49-F238E27FC236}">
                <a16:creationId xmlns:a16="http://schemas.microsoft.com/office/drawing/2014/main"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867" y="2499471"/>
            <a:ext cx="1897327" cy="1897327"/>
          </a:xfrm>
          <a:prstGeom prst="rect">
            <a:avLst/>
          </a:prstGeom>
        </p:spPr>
      </p:pic>
      <p:pic>
        <p:nvPicPr>
          <p:cNvPr id="73" name="Picture 72">
            <a:extLst>
              <a:ext uri="{FF2B5EF4-FFF2-40B4-BE49-F238E27FC236}">
                <a16:creationId xmlns:a16="http://schemas.microsoft.com/office/drawing/2014/main"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534" y="3628136"/>
            <a:ext cx="1897327" cy="1897327"/>
          </a:xfrm>
          <a:prstGeom prst="rect">
            <a:avLst/>
          </a:prstGeom>
        </p:spPr>
      </p:pic>
      <p:pic>
        <p:nvPicPr>
          <p:cNvPr id="74" name="Picture 73">
            <a:extLst>
              <a:ext uri="{FF2B5EF4-FFF2-40B4-BE49-F238E27FC236}">
                <a16:creationId xmlns:a16="http://schemas.microsoft.com/office/drawing/2014/main"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1534" y="2450920"/>
            <a:ext cx="1897327" cy="1897327"/>
          </a:xfrm>
          <a:prstGeom prst="rect">
            <a:avLst/>
          </a:prstGeom>
        </p:spPr>
      </p:pic>
      <p:pic>
        <p:nvPicPr>
          <p:cNvPr id="7" name="Picture 6">
            <a:extLst>
              <a:ext uri="{FF2B5EF4-FFF2-40B4-BE49-F238E27FC236}">
                <a16:creationId xmlns:a16="http://schemas.microsoft.com/office/drawing/2014/main" id="{24036B8D-0342-824C-920E-C832BF0B8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08334" y="3901673"/>
            <a:ext cx="1083733" cy="1083733"/>
          </a:xfrm>
          <a:prstGeom prst="rect">
            <a:avLst/>
          </a:prstGeom>
        </p:spPr>
      </p:pic>
      <p:pic>
        <p:nvPicPr>
          <p:cNvPr id="75" name="Picture 74">
            <a:extLst>
              <a:ext uri="{FF2B5EF4-FFF2-40B4-BE49-F238E27FC236}">
                <a16:creationId xmlns:a16="http://schemas.microsoft.com/office/drawing/2014/main"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0786" y="2956327"/>
            <a:ext cx="1083733" cy="1083733"/>
          </a:xfrm>
          <a:prstGeom prst="rect">
            <a:avLst/>
          </a:prstGeom>
        </p:spPr>
      </p:pic>
    </p:spTree>
    <p:extLst>
      <p:ext uri="{BB962C8B-B14F-4D97-AF65-F5344CB8AC3E}">
        <p14:creationId xmlns:p14="http://schemas.microsoft.com/office/powerpoint/2010/main" val="4108953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42</a:t>
            </a:r>
            <a:r>
              <a:rPr lang="en-US" sz="3600" dirty="0">
                <a:solidFill>
                  <a:schemeClr val="tx1"/>
                </a:solidFill>
                <a:latin typeface="OpenDyslexicAlta" pitchFamily="2" charset="77"/>
              </a:rPr>
              <a:t> cookies.</a:t>
            </a:r>
          </a:p>
        </p:txBody>
      </p:sp>
      <p:pic>
        <p:nvPicPr>
          <p:cNvPr id="4" name="Picture 3">
            <a:extLst>
              <a:ext uri="{FF2B5EF4-FFF2-40B4-BE49-F238E27FC236}">
                <a16:creationId xmlns:a16="http://schemas.microsoft.com/office/drawing/2014/main"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867" y="3268133"/>
            <a:ext cx="1897327" cy="1897327"/>
          </a:xfrm>
          <a:prstGeom prst="rect">
            <a:avLst/>
          </a:prstGeom>
        </p:spPr>
      </p:pic>
      <p:pic>
        <p:nvPicPr>
          <p:cNvPr id="72" name="Picture 71">
            <a:extLst>
              <a:ext uri="{FF2B5EF4-FFF2-40B4-BE49-F238E27FC236}">
                <a16:creationId xmlns:a16="http://schemas.microsoft.com/office/drawing/2014/main"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867" y="2499471"/>
            <a:ext cx="1897327" cy="1897327"/>
          </a:xfrm>
          <a:prstGeom prst="rect">
            <a:avLst/>
          </a:prstGeom>
        </p:spPr>
      </p:pic>
      <p:pic>
        <p:nvPicPr>
          <p:cNvPr id="73" name="Picture 72">
            <a:extLst>
              <a:ext uri="{FF2B5EF4-FFF2-40B4-BE49-F238E27FC236}">
                <a16:creationId xmlns:a16="http://schemas.microsoft.com/office/drawing/2014/main"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534" y="3628136"/>
            <a:ext cx="1897327" cy="1897327"/>
          </a:xfrm>
          <a:prstGeom prst="rect">
            <a:avLst/>
          </a:prstGeom>
        </p:spPr>
      </p:pic>
      <p:pic>
        <p:nvPicPr>
          <p:cNvPr id="74" name="Picture 73">
            <a:extLst>
              <a:ext uri="{FF2B5EF4-FFF2-40B4-BE49-F238E27FC236}">
                <a16:creationId xmlns:a16="http://schemas.microsoft.com/office/drawing/2014/main"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1534" y="2450920"/>
            <a:ext cx="1897327" cy="1897327"/>
          </a:xfrm>
          <a:prstGeom prst="rect">
            <a:avLst/>
          </a:prstGeom>
        </p:spPr>
      </p:pic>
      <p:pic>
        <p:nvPicPr>
          <p:cNvPr id="7" name="Picture 6">
            <a:extLst>
              <a:ext uri="{FF2B5EF4-FFF2-40B4-BE49-F238E27FC236}">
                <a16:creationId xmlns:a16="http://schemas.microsoft.com/office/drawing/2014/main" id="{24036B8D-0342-824C-920E-C832BF0B8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08334" y="3901673"/>
            <a:ext cx="1083733" cy="1083733"/>
          </a:xfrm>
          <a:prstGeom prst="rect">
            <a:avLst/>
          </a:prstGeom>
        </p:spPr>
      </p:pic>
      <p:pic>
        <p:nvPicPr>
          <p:cNvPr id="75" name="Picture 74">
            <a:extLst>
              <a:ext uri="{FF2B5EF4-FFF2-40B4-BE49-F238E27FC236}">
                <a16:creationId xmlns:a16="http://schemas.microsoft.com/office/drawing/2014/main"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0786" y="2956327"/>
            <a:ext cx="1083733" cy="1083733"/>
          </a:xfrm>
          <a:prstGeom prst="rect">
            <a:avLst/>
          </a:prstGeom>
        </p:spPr>
      </p:pic>
    </p:spTree>
    <p:extLst>
      <p:ext uri="{BB962C8B-B14F-4D97-AF65-F5344CB8AC3E}">
        <p14:creationId xmlns:p14="http://schemas.microsoft.com/office/powerpoint/2010/main" val="3753071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cookies.</a:t>
            </a:r>
          </a:p>
        </p:txBody>
      </p:sp>
      <p:pic>
        <p:nvPicPr>
          <p:cNvPr id="4" name="Picture 3">
            <a:extLst>
              <a:ext uri="{FF2B5EF4-FFF2-40B4-BE49-F238E27FC236}">
                <a16:creationId xmlns:a16="http://schemas.microsoft.com/office/drawing/2014/main"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867" y="3268133"/>
            <a:ext cx="1897327" cy="1897327"/>
          </a:xfrm>
          <a:prstGeom prst="rect">
            <a:avLst/>
          </a:prstGeom>
        </p:spPr>
      </p:pic>
      <p:pic>
        <p:nvPicPr>
          <p:cNvPr id="72" name="Picture 71">
            <a:extLst>
              <a:ext uri="{FF2B5EF4-FFF2-40B4-BE49-F238E27FC236}">
                <a16:creationId xmlns:a16="http://schemas.microsoft.com/office/drawing/2014/main"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867" y="2499471"/>
            <a:ext cx="1897327" cy="1897327"/>
          </a:xfrm>
          <a:prstGeom prst="rect">
            <a:avLst/>
          </a:prstGeom>
        </p:spPr>
      </p:pic>
      <p:pic>
        <p:nvPicPr>
          <p:cNvPr id="73" name="Picture 72">
            <a:extLst>
              <a:ext uri="{FF2B5EF4-FFF2-40B4-BE49-F238E27FC236}">
                <a16:creationId xmlns:a16="http://schemas.microsoft.com/office/drawing/2014/main"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534" y="3628136"/>
            <a:ext cx="1897327" cy="1897327"/>
          </a:xfrm>
          <a:prstGeom prst="rect">
            <a:avLst/>
          </a:prstGeom>
        </p:spPr>
      </p:pic>
      <p:pic>
        <p:nvPicPr>
          <p:cNvPr id="74" name="Picture 73">
            <a:extLst>
              <a:ext uri="{FF2B5EF4-FFF2-40B4-BE49-F238E27FC236}">
                <a16:creationId xmlns:a16="http://schemas.microsoft.com/office/drawing/2014/main"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1534" y="2450920"/>
            <a:ext cx="1897327" cy="1897327"/>
          </a:xfrm>
          <a:prstGeom prst="rect">
            <a:avLst/>
          </a:prstGeom>
        </p:spPr>
      </p:pic>
      <p:pic>
        <p:nvPicPr>
          <p:cNvPr id="7" name="Picture 6">
            <a:extLst>
              <a:ext uri="{FF2B5EF4-FFF2-40B4-BE49-F238E27FC236}">
                <a16:creationId xmlns:a16="http://schemas.microsoft.com/office/drawing/2014/main" id="{24036B8D-0342-824C-920E-C832BF0B8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36328" y="3806380"/>
            <a:ext cx="1083733" cy="1083733"/>
          </a:xfrm>
          <a:prstGeom prst="rect">
            <a:avLst/>
          </a:prstGeom>
        </p:spPr>
      </p:pic>
      <p:pic>
        <p:nvPicPr>
          <p:cNvPr id="75" name="Picture 74">
            <a:extLst>
              <a:ext uri="{FF2B5EF4-FFF2-40B4-BE49-F238E27FC236}">
                <a16:creationId xmlns:a16="http://schemas.microsoft.com/office/drawing/2014/main"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38780" y="2861034"/>
            <a:ext cx="1083733" cy="1083733"/>
          </a:xfrm>
          <a:prstGeom prst="rect">
            <a:avLst/>
          </a:prstGeom>
        </p:spPr>
      </p:pic>
      <p:pic>
        <p:nvPicPr>
          <p:cNvPr id="11" name="Picture 10">
            <a:extLst>
              <a:ext uri="{FF2B5EF4-FFF2-40B4-BE49-F238E27FC236}">
                <a16:creationId xmlns:a16="http://schemas.microsoft.com/office/drawing/2014/main" id="{5E9D59D1-76C9-344D-8FA4-8D5F98BCA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6383" y="3510974"/>
            <a:ext cx="1897327" cy="1897327"/>
          </a:xfrm>
          <a:prstGeom prst="rect">
            <a:avLst/>
          </a:prstGeom>
        </p:spPr>
      </p:pic>
      <p:pic>
        <p:nvPicPr>
          <p:cNvPr id="12" name="Picture 11">
            <a:extLst>
              <a:ext uri="{FF2B5EF4-FFF2-40B4-BE49-F238E27FC236}">
                <a16:creationId xmlns:a16="http://schemas.microsoft.com/office/drawing/2014/main" id="{8A0558CD-34DD-AB4C-897B-E87B4804E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5736" y="2544403"/>
            <a:ext cx="1083733" cy="1083733"/>
          </a:xfrm>
          <a:prstGeom prst="rect">
            <a:avLst/>
          </a:prstGeom>
        </p:spPr>
      </p:pic>
      <p:pic>
        <p:nvPicPr>
          <p:cNvPr id="13" name="Picture 12">
            <a:extLst>
              <a:ext uri="{FF2B5EF4-FFF2-40B4-BE49-F238E27FC236}">
                <a16:creationId xmlns:a16="http://schemas.microsoft.com/office/drawing/2014/main" id="{223EF381-AD23-DA48-BDC0-09E68CEDD2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6829" y="3628136"/>
            <a:ext cx="1083733" cy="1083733"/>
          </a:xfrm>
          <a:prstGeom prst="rect">
            <a:avLst/>
          </a:prstGeom>
        </p:spPr>
      </p:pic>
    </p:spTree>
    <p:extLst>
      <p:ext uri="{BB962C8B-B14F-4D97-AF65-F5344CB8AC3E}">
        <p14:creationId xmlns:p14="http://schemas.microsoft.com/office/powerpoint/2010/main" val="2512269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54</a:t>
            </a:r>
            <a:r>
              <a:rPr lang="en-US" sz="3600" dirty="0">
                <a:solidFill>
                  <a:schemeClr val="tx1"/>
                </a:solidFill>
                <a:latin typeface="OpenDyslexicAlta" pitchFamily="2" charset="77"/>
              </a:rPr>
              <a:t> cookies.</a:t>
            </a:r>
          </a:p>
        </p:txBody>
      </p:sp>
      <p:pic>
        <p:nvPicPr>
          <p:cNvPr id="4" name="Picture 3">
            <a:extLst>
              <a:ext uri="{FF2B5EF4-FFF2-40B4-BE49-F238E27FC236}">
                <a16:creationId xmlns:a16="http://schemas.microsoft.com/office/drawing/2014/main"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867" y="3268133"/>
            <a:ext cx="1897327" cy="1897327"/>
          </a:xfrm>
          <a:prstGeom prst="rect">
            <a:avLst/>
          </a:prstGeom>
        </p:spPr>
      </p:pic>
      <p:pic>
        <p:nvPicPr>
          <p:cNvPr id="72" name="Picture 71">
            <a:extLst>
              <a:ext uri="{FF2B5EF4-FFF2-40B4-BE49-F238E27FC236}">
                <a16:creationId xmlns:a16="http://schemas.microsoft.com/office/drawing/2014/main"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867" y="2499471"/>
            <a:ext cx="1897327" cy="1897327"/>
          </a:xfrm>
          <a:prstGeom prst="rect">
            <a:avLst/>
          </a:prstGeom>
        </p:spPr>
      </p:pic>
      <p:pic>
        <p:nvPicPr>
          <p:cNvPr id="73" name="Picture 72">
            <a:extLst>
              <a:ext uri="{FF2B5EF4-FFF2-40B4-BE49-F238E27FC236}">
                <a16:creationId xmlns:a16="http://schemas.microsoft.com/office/drawing/2014/main"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534" y="3628136"/>
            <a:ext cx="1897327" cy="1897327"/>
          </a:xfrm>
          <a:prstGeom prst="rect">
            <a:avLst/>
          </a:prstGeom>
        </p:spPr>
      </p:pic>
      <p:pic>
        <p:nvPicPr>
          <p:cNvPr id="74" name="Picture 73">
            <a:extLst>
              <a:ext uri="{FF2B5EF4-FFF2-40B4-BE49-F238E27FC236}">
                <a16:creationId xmlns:a16="http://schemas.microsoft.com/office/drawing/2014/main"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1534" y="2450920"/>
            <a:ext cx="1897327" cy="1897327"/>
          </a:xfrm>
          <a:prstGeom prst="rect">
            <a:avLst/>
          </a:prstGeom>
        </p:spPr>
      </p:pic>
      <p:pic>
        <p:nvPicPr>
          <p:cNvPr id="7" name="Picture 6">
            <a:extLst>
              <a:ext uri="{FF2B5EF4-FFF2-40B4-BE49-F238E27FC236}">
                <a16:creationId xmlns:a16="http://schemas.microsoft.com/office/drawing/2014/main" id="{24036B8D-0342-824C-920E-C832BF0B8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36328" y="3806380"/>
            <a:ext cx="1083733" cy="1083733"/>
          </a:xfrm>
          <a:prstGeom prst="rect">
            <a:avLst/>
          </a:prstGeom>
        </p:spPr>
      </p:pic>
      <p:pic>
        <p:nvPicPr>
          <p:cNvPr id="75" name="Picture 74">
            <a:extLst>
              <a:ext uri="{FF2B5EF4-FFF2-40B4-BE49-F238E27FC236}">
                <a16:creationId xmlns:a16="http://schemas.microsoft.com/office/drawing/2014/main"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38780" y="2861034"/>
            <a:ext cx="1083733" cy="1083733"/>
          </a:xfrm>
          <a:prstGeom prst="rect">
            <a:avLst/>
          </a:prstGeom>
        </p:spPr>
      </p:pic>
      <p:pic>
        <p:nvPicPr>
          <p:cNvPr id="11" name="Picture 10">
            <a:extLst>
              <a:ext uri="{FF2B5EF4-FFF2-40B4-BE49-F238E27FC236}">
                <a16:creationId xmlns:a16="http://schemas.microsoft.com/office/drawing/2014/main" id="{5E9D59D1-76C9-344D-8FA4-8D5F98BCA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6383" y="3510974"/>
            <a:ext cx="1897327" cy="1897327"/>
          </a:xfrm>
          <a:prstGeom prst="rect">
            <a:avLst/>
          </a:prstGeom>
        </p:spPr>
      </p:pic>
      <p:pic>
        <p:nvPicPr>
          <p:cNvPr id="12" name="Picture 11">
            <a:extLst>
              <a:ext uri="{FF2B5EF4-FFF2-40B4-BE49-F238E27FC236}">
                <a16:creationId xmlns:a16="http://schemas.microsoft.com/office/drawing/2014/main" id="{8A0558CD-34DD-AB4C-897B-E87B4804E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5736" y="2544403"/>
            <a:ext cx="1083733" cy="1083733"/>
          </a:xfrm>
          <a:prstGeom prst="rect">
            <a:avLst/>
          </a:prstGeom>
        </p:spPr>
      </p:pic>
      <p:pic>
        <p:nvPicPr>
          <p:cNvPr id="13" name="Picture 12">
            <a:extLst>
              <a:ext uri="{FF2B5EF4-FFF2-40B4-BE49-F238E27FC236}">
                <a16:creationId xmlns:a16="http://schemas.microsoft.com/office/drawing/2014/main" id="{223EF381-AD23-DA48-BDC0-09E68CEDD2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6829" y="3628136"/>
            <a:ext cx="1083733" cy="1083733"/>
          </a:xfrm>
          <a:prstGeom prst="rect">
            <a:avLst/>
          </a:prstGeom>
        </p:spPr>
      </p:pic>
    </p:spTree>
    <p:extLst>
      <p:ext uri="{BB962C8B-B14F-4D97-AF65-F5344CB8AC3E}">
        <p14:creationId xmlns:p14="http://schemas.microsoft.com/office/powerpoint/2010/main" val="3031679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cookies.</a:t>
            </a:r>
          </a:p>
        </p:txBody>
      </p:sp>
      <p:pic>
        <p:nvPicPr>
          <p:cNvPr id="4" name="Picture 3">
            <a:extLst>
              <a:ext uri="{FF2B5EF4-FFF2-40B4-BE49-F238E27FC236}">
                <a16:creationId xmlns:a16="http://schemas.microsoft.com/office/drawing/2014/main"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122" y="3725238"/>
            <a:ext cx="1897327" cy="1897327"/>
          </a:xfrm>
          <a:prstGeom prst="rect">
            <a:avLst/>
          </a:prstGeom>
        </p:spPr>
      </p:pic>
      <p:pic>
        <p:nvPicPr>
          <p:cNvPr id="72" name="Picture 71">
            <a:extLst>
              <a:ext uri="{FF2B5EF4-FFF2-40B4-BE49-F238E27FC236}">
                <a16:creationId xmlns:a16="http://schemas.microsoft.com/office/drawing/2014/main"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3739" y="2471691"/>
            <a:ext cx="1897327" cy="1897327"/>
          </a:xfrm>
          <a:prstGeom prst="rect">
            <a:avLst/>
          </a:prstGeom>
        </p:spPr>
      </p:pic>
      <p:pic>
        <p:nvPicPr>
          <p:cNvPr id="73" name="Picture 72">
            <a:extLst>
              <a:ext uri="{FF2B5EF4-FFF2-40B4-BE49-F238E27FC236}">
                <a16:creationId xmlns:a16="http://schemas.microsoft.com/office/drawing/2014/main"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8406" y="3600356"/>
            <a:ext cx="1897327" cy="1897327"/>
          </a:xfrm>
          <a:prstGeom prst="rect">
            <a:avLst/>
          </a:prstGeom>
        </p:spPr>
      </p:pic>
      <p:pic>
        <p:nvPicPr>
          <p:cNvPr id="74" name="Picture 73">
            <a:extLst>
              <a:ext uri="{FF2B5EF4-FFF2-40B4-BE49-F238E27FC236}">
                <a16:creationId xmlns:a16="http://schemas.microsoft.com/office/drawing/2014/main"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5350" y="2442417"/>
            <a:ext cx="1897327" cy="1897327"/>
          </a:xfrm>
          <a:prstGeom prst="rect">
            <a:avLst/>
          </a:prstGeom>
        </p:spPr>
      </p:pic>
      <p:pic>
        <p:nvPicPr>
          <p:cNvPr id="75" name="Picture 74">
            <a:extLst>
              <a:ext uri="{FF2B5EF4-FFF2-40B4-BE49-F238E27FC236}">
                <a16:creationId xmlns:a16="http://schemas.microsoft.com/office/drawing/2014/main"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1584" y="2917561"/>
            <a:ext cx="1083733" cy="1083733"/>
          </a:xfrm>
          <a:prstGeom prst="rect">
            <a:avLst/>
          </a:prstGeom>
        </p:spPr>
      </p:pic>
      <p:pic>
        <p:nvPicPr>
          <p:cNvPr id="11" name="Picture 10">
            <a:extLst>
              <a:ext uri="{FF2B5EF4-FFF2-40B4-BE49-F238E27FC236}">
                <a16:creationId xmlns:a16="http://schemas.microsoft.com/office/drawing/2014/main" id="{5E9D59D1-76C9-344D-8FA4-8D5F98BCA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6342" y="3600356"/>
            <a:ext cx="1897327" cy="1897327"/>
          </a:xfrm>
          <a:prstGeom prst="rect">
            <a:avLst/>
          </a:prstGeom>
        </p:spPr>
      </p:pic>
      <p:pic>
        <p:nvPicPr>
          <p:cNvPr id="12" name="Picture 11">
            <a:extLst>
              <a:ext uri="{FF2B5EF4-FFF2-40B4-BE49-F238E27FC236}">
                <a16:creationId xmlns:a16="http://schemas.microsoft.com/office/drawing/2014/main" id="{8A0558CD-34DD-AB4C-897B-E87B4804E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4423" y="2578174"/>
            <a:ext cx="1083733" cy="1083733"/>
          </a:xfrm>
          <a:prstGeom prst="rect">
            <a:avLst/>
          </a:prstGeom>
        </p:spPr>
      </p:pic>
      <p:pic>
        <p:nvPicPr>
          <p:cNvPr id="13" name="Picture 12">
            <a:extLst>
              <a:ext uri="{FF2B5EF4-FFF2-40B4-BE49-F238E27FC236}">
                <a16:creationId xmlns:a16="http://schemas.microsoft.com/office/drawing/2014/main" id="{223EF381-AD23-DA48-BDC0-09E68CEDD2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77264" y="3642380"/>
            <a:ext cx="1083733" cy="1083733"/>
          </a:xfrm>
          <a:prstGeom prst="rect">
            <a:avLst/>
          </a:prstGeom>
        </p:spPr>
      </p:pic>
      <p:pic>
        <p:nvPicPr>
          <p:cNvPr id="14" name="Picture 13">
            <a:extLst>
              <a:ext uri="{FF2B5EF4-FFF2-40B4-BE49-F238E27FC236}">
                <a16:creationId xmlns:a16="http://schemas.microsoft.com/office/drawing/2014/main" id="{308B58E0-F327-AF49-8727-9E670D469C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5306" y="2108588"/>
            <a:ext cx="1897327" cy="1897327"/>
          </a:xfrm>
          <a:prstGeom prst="rect">
            <a:avLst/>
          </a:prstGeom>
        </p:spPr>
      </p:pic>
      <p:pic>
        <p:nvPicPr>
          <p:cNvPr id="15" name="Picture 14">
            <a:extLst>
              <a:ext uri="{FF2B5EF4-FFF2-40B4-BE49-F238E27FC236}">
                <a16:creationId xmlns:a16="http://schemas.microsoft.com/office/drawing/2014/main" id="{0704F2ED-F119-DA49-974B-23DA890540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5186" y="3457208"/>
            <a:ext cx="1897327" cy="1897327"/>
          </a:xfrm>
          <a:prstGeom prst="rect">
            <a:avLst/>
          </a:prstGeom>
        </p:spPr>
      </p:pic>
      <p:pic>
        <p:nvPicPr>
          <p:cNvPr id="16" name="Picture 15">
            <a:extLst>
              <a:ext uri="{FF2B5EF4-FFF2-40B4-BE49-F238E27FC236}">
                <a16:creationId xmlns:a16="http://schemas.microsoft.com/office/drawing/2014/main" id="{89A09205-2E9A-A348-BB83-C17A25DF90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0371" y="4090606"/>
            <a:ext cx="1083733" cy="1083733"/>
          </a:xfrm>
          <a:prstGeom prst="rect">
            <a:avLst/>
          </a:prstGeom>
        </p:spPr>
      </p:pic>
      <p:pic>
        <p:nvPicPr>
          <p:cNvPr id="17" name="Picture 16">
            <a:extLst>
              <a:ext uri="{FF2B5EF4-FFF2-40B4-BE49-F238E27FC236}">
                <a16:creationId xmlns:a16="http://schemas.microsoft.com/office/drawing/2014/main" id="{7337E7CE-8ECD-8741-B5CB-B1D24DF7E8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4096" y="1882766"/>
            <a:ext cx="1083733" cy="1083733"/>
          </a:xfrm>
          <a:prstGeom prst="rect">
            <a:avLst/>
          </a:prstGeom>
        </p:spPr>
      </p:pic>
    </p:spTree>
    <p:extLst>
      <p:ext uri="{BB962C8B-B14F-4D97-AF65-F5344CB8AC3E}">
        <p14:creationId xmlns:p14="http://schemas.microsoft.com/office/powerpoint/2010/main" val="393486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pic>
        <p:nvPicPr>
          <p:cNvPr id="30" name="Picture 29">
            <a:extLst>
              <a:ext uri="{FF2B5EF4-FFF2-40B4-BE49-F238E27FC236}">
                <a16:creationId xmlns:a16="http://schemas.microsoft.com/office/drawing/2014/main" id="{9D8F0933-C9D8-7C4A-AF9F-742E06C705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939119" y="3478319"/>
            <a:ext cx="2249353" cy="1080000"/>
          </a:xfrm>
          <a:prstGeom prst="rect">
            <a:avLst/>
          </a:prstGeom>
        </p:spPr>
      </p:pic>
      <p:pic>
        <p:nvPicPr>
          <p:cNvPr id="31" name="Picture 30">
            <a:extLst>
              <a:ext uri="{FF2B5EF4-FFF2-40B4-BE49-F238E27FC236}">
                <a16:creationId xmlns:a16="http://schemas.microsoft.com/office/drawing/2014/main" id="{7297B0F8-95EF-FC4C-9498-E831EE1C1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3525" y="3478319"/>
            <a:ext cx="2249353" cy="1080000"/>
          </a:xfrm>
          <a:prstGeom prst="rect">
            <a:avLst/>
          </a:prstGeom>
        </p:spPr>
      </p:pic>
      <p:pic>
        <p:nvPicPr>
          <p:cNvPr id="32" name="Picture 31">
            <a:extLst>
              <a:ext uri="{FF2B5EF4-FFF2-40B4-BE49-F238E27FC236}">
                <a16:creationId xmlns:a16="http://schemas.microsoft.com/office/drawing/2014/main" id="{CD59B403-7419-F44E-91C1-FFCA3072D2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3466813"/>
            <a:ext cx="533400" cy="551505"/>
          </a:xfrm>
          <a:prstGeom prst="rect">
            <a:avLst/>
          </a:prstGeom>
        </p:spPr>
      </p:pic>
      <p:pic>
        <p:nvPicPr>
          <p:cNvPr id="33" name="Picture 32">
            <a:extLst>
              <a:ext uri="{FF2B5EF4-FFF2-40B4-BE49-F238E27FC236}">
                <a16:creationId xmlns:a16="http://schemas.microsoft.com/office/drawing/2014/main" id="{0FC94B69-61A4-5A4E-9F96-62039B333B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191060"/>
            <a:ext cx="533400" cy="551505"/>
          </a:xfrm>
          <a:prstGeom prst="rect">
            <a:avLst/>
          </a:prstGeom>
        </p:spPr>
      </p:pic>
      <p:pic>
        <p:nvPicPr>
          <p:cNvPr id="34" name="Picture 33">
            <a:extLst>
              <a:ext uri="{FF2B5EF4-FFF2-40B4-BE49-F238E27FC236}">
                <a16:creationId xmlns:a16="http://schemas.microsoft.com/office/drawing/2014/main" id="{F1EE2F60-63AF-CE4E-BCD4-21CA083A79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3466813"/>
            <a:ext cx="533400" cy="551505"/>
          </a:xfrm>
          <a:prstGeom prst="rect">
            <a:avLst/>
          </a:prstGeom>
        </p:spPr>
      </p:pic>
      <p:pic>
        <p:nvPicPr>
          <p:cNvPr id="35" name="Picture 34">
            <a:extLst>
              <a:ext uri="{FF2B5EF4-FFF2-40B4-BE49-F238E27FC236}">
                <a16:creationId xmlns:a16="http://schemas.microsoft.com/office/drawing/2014/main" id="{ADAE2562-983A-0240-89BC-B6CC8587D4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108462"/>
            <a:ext cx="533400" cy="551505"/>
          </a:xfrm>
          <a:prstGeom prst="rect">
            <a:avLst/>
          </a:prstGeom>
        </p:spPr>
      </p:pic>
      <p:pic>
        <p:nvPicPr>
          <p:cNvPr id="48" name="Picture 47">
            <a:extLst>
              <a:ext uri="{FF2B5EF4-FFF2-40B4-BE49-F238E27FC236}">
                <a16:creationId xmlns:a16="http://schemas.microsoft.com/office/drawing/2014/main" id="{57D84B3B-7524-AB4F-B1A5-D4BD85A60E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832709"/>
            <a:ext cx="533400" cy="551505"/>
          </a:xfrm>
          <a:prstGeom prst="rect">
            <a:avLst/>
          </a:prstGeom>
        </p:spPr>
      </p:pic>
      <p:pic>
        <p:nvPicPr>
          <p:cNvPr id="49" name="Picture 48">
            <a:extLst>
              <a:ext uri="{FF2B5EF4-FFF2-40B4-BE49-F238E27FC236}">
                <a16:creationId xmlns:a16="http://schemas.microsoft.com/office/drawing/2014/main" id="{71249BF9-0DDC-6E41-BF33-8F0D05F1A8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108462"/>
            <a:ext cx="533400" cy="551505"/>
          </a:xfrm>
          <a:prstGeom prst="rect">
            <a:avLst/>
          </a:prstGeom>
        </p:spPr>
      </p:pic>
      <p:pic>
        <p:nvPicPr>
          <p:cNvPr id="50" name="Picture 49">
            <a:extLst>
              <a:ext uri="{FF2B5EF4-FFF2-40B4-BE49-F238E27FC236}">
                <a16:creationId xmlns:a16="http://schemas.microsoft.com/office/drawing/2014/main" id="{32CBC6FA-75B7-3C47-97ED-C332EDB43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750111"/>
            <a:ext cx="533400" cy="551505"/>
          </a:xfrm>
          <a:prstGeom prst="rect">
            <a:avLst/>
          </a:prstGeom>
        </p:spPr>
      </p:pic>
      <p:pic>
        <p:nvPicPr>
          <p:cNvPr id="51" name="Picture 50">
            <a:extLst>
              <a:ext uri="{FF2B5EF4-FFF2-40B4-BE49-F238E27FC236}">
                <a16:creationId xmlns:a16="http://schemas.microsoft.com/office/drawing/2014/main" id="{2553AF64-2874-9A42-83E7-4F48E193B8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4474358"/>
            <a:ext cx="533400" cy="551505"/>
          </a:xfrm>
          <a:prstGeom prst="rect">
            <a:avLst/>
          </a:prstGeom>
        </p:spPr>
      </p:pic>
      <p:pic>
        <p:nvPicPr>
          <p:cNvPr id="52" name="Picture 51">
            <a:extLst>
              <a:ext uri="{FF2B5EF4-FFF2-40B4-BE49-F238E27FC236}">
                <a16:creationId xmlns:a16="http://schemas.microsoft.com/office/drawing/2014/main" id="{39BBF337-ADD2-3C4F-ACDF-9F8D6E8B9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750111"/>
            <a:ext cx="533400" cy="551505"/>
          </a:xfrm>
          <a:prstGeom prst="rect">
            <a:avLst/>
          </a:prstGeom>
        </p:spPr>
      </p:pic>
      <p:pic>
        <p:nvPicPr>
          <p:cNvPr id="53" name="Picture 52">
            <a:extLst>
              <a:ext uri="{FF2B5EF4-FFF2-40B4-BE49-F238E27FC236}">
                <a16:creationId xmlns:a16="http://schemas.microsoft.com/office/drawing/2014/main" id="{12AD5E3F-973E-724C-8620-2EEA05301B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2491" y="2734731"/>
            <a:ext cx="533400" cy="551505"/>
          </a:xfrm>
          <a:prstGeom prst="rect">
            <a:avLst/>
          </a:prstGeom>
        </p:spPr>
      </p:pic>
      <p:pic>
        <p:nvPicPr>
          <p:cNvPr id="54" name="Picture 53">
            <a:extLst>
              <a:ext uri="{FF2B5EF4-FFF2-40B4-BE49-F238E27FC236}">
                <a16:creationId xmlns:a16="http://schemas.microsoft.com/office/drawing/2014/main" id="{0D491F83-DB6F-6248-B036-25FE009C0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2749538"/>
            <a:ext cx="533400" cy="551505"/>
          </a:xfrm>
          <a:prstGeom prst="rect">
            <a:avLst/>
          </a:prstGeom>
        </p:spPr>
      </p:pic>
      <p:pic>
        <p:nvPicPr>
          <p:cNvPr id="17" name="Picture 16">
            <a:extLst>
              <a:ext uri="{FF2B5EF4-FFF2-40B4-BE49-F238E27FC236}">
                <a16:creationId xmlns:a16="http://schemas.microsoft.com/office/drawing/2014/main" id="{496513DB-EAA8-784C-A3CE-F48B37442C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488145" y="3478320"/>
            <a:ext cx="2249353" cy="1080000"/>
          </a:xfrm>
          <a:prstGeom prst="rect">
            <a:avLst/>
          </a:prstGeom>
        </p:spPr>
      </p:pic>
      <p:pic>
        <p:nvPicPr>
          <p:cNvPr id="18" name="Picture 17">
            <a:extLst>
              <a:ext uri="{FF2B5EF4-FFF2-40B4-BE49-F238E27FC236}">
                <a16:creationId xmlns:a16="http://schemas.microsoft.com/office/drawing/2014/main" id="{8F44820D-3B4F-EC40-9DD6-B5451653F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939539" y="2926812"/>
            <a:ext cx="2249353" cy="1080000"/>
          </a:xfrm>
          <a:prstGeom prst="rect">
            <a:avLst/>
          </a:prstGeom>
        </p:spPr>
      </p:pic>
      <p:pic>
        <p:nvPicPr>
          <p:cNvPr id="19" name="Picture 18">
            <a:extLst>
              <a:ext uri="{FF2B5EF4-FFF2-40B4-BE49-F238E27FC236}">
                <a16:creationId xmlns:a16="http://schemas.microsoft.com/office/drawing/2014/main" id="{8C5D2748-868B-514A-836F-409F13B3A1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73372" y="3478319"/>
            <a:ext cx="2249353" cy="1080000"/>
          </a:xfrm>
          <a:prstGeom prst="rect">
            <a:avLst/>
          </a:prstGeom>
        </p:spPr>
      </p:pic>
      <p:pic>
        <p:nvPicPr>
          <p:cNvPr id="20" name="Picture 19">
            <a:extLst>
              <a:ext uri="{FF2B5EF4-FFF2-40B4-BE49-F238E27FC236}">
                <a16:creationId xmlns:a16="http://schemas.microsoft.com/office/drawing/2014/main" id="{AB062BC2-03C2-FF45-A5C2-5A91CC9718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5891" y="1891305"/>
            <a:ext cx="533400" cy="551505"/>
          </a:xfrm>
          <a:prstGeom prst="rect">
            <a:avLst/>
          </a:prstGeom>
        </p:spPr>
      </p:pic>
      <p:pic>
        <p:nvPicPr>
          <p:cNvPr id="21" name="Picture 20">
            <a:extLst>
              <a:ext uri="{FF2B5EF4-FFF2-40B4-BE49-F238E27FC236}">
                <a16:creationId xmlns:a16="http://schemas.microsoft.com/office/drawing/2014/main" id="{0F1BD57F-855C-2D40-8014-09024D71A1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2458978"/>
            <a:ext cx="533400" cy="551505"/>
          </a:xfrm>
          <a:prstGeom prst="rect">
            <a:avLst/>
          </a:prstGeom>
        </p:spPr>
      </p:pic>
    </p:spTree>
    <p:extLst>
      <p:ext uri="{BB962C8B-B14F-4D97-AF65-F5344CB8AC3E}">
        <p14:creationId xmlns:p14="http://schemas.microsoft.com/office/powerpoint/2010/main" val="276946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75</a:t>
            </a:r>
            <a:r>
              <a:rPr lang="en-US" sz="3600" dirty="0">
                <a:solidFill>
                  <a:schemeClr val="tx1"/>
                </a:solidFill>
                <a:latin typeface="OpenDyslexicAlta" pitchFamily="2" charset="77"/>
              </a:rPr>
              <a:t> cookies.</a:t>
            </a:r>
          </a:p>
        </p:txBody>
      </p:sp>
      <p:pic>
        <p:nvPicPr>
          <p:cNvPr id="4" name="Picture 3">
            <a:extLst>
              <a:ext uri="{FF2B5EF4-FFF2-40B4-BE49-F238E27FC236}">
                <a16:creationId xmlns:a16="http://schemas.microsoft.com/office/drawing/2014/main"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122" y="3725238"/>
            <a:ext cx="1897327" cy="1897327"/>
          </a:xfrm>
          <a:prstGeom prst="rect">
            <a:avLst/>
          </a:prstGeom>
        </p:spPr>
      </p:pic>
      <p:pic>
        <p:nvPicPr>
          <p:cNvPr id="72" name="Picture 71">
            <a:extLst>
              <a:ext uri="{FF2B5EF4-FFF2-40B4-BE49-F238E27FC236}">
                <a16:creationId xmlns:a16="http://schemas.microsoft.com/office/drawing/2014/main"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3739" y="2471691"/>
            <a:ext cx="1897327" cy="1897327"/>
          </a:xfrm>
          <a:prstGeom prst="rect">
            <a:avLst/>
          </a:prstGeom>
        </p:spPr>
      </p:pic>
      <p:pic>
        <p:nvPicPr>
          <p:cNvPr id="73" name="Picture 72">
            <a:extLst>
              <a:ext uri="{FF2B5EF4-FFF2-40B4-BE49-F238E27FC236}">
                <a16:creationId xmlns:a16="http://schemas.microsoft.com/office/drawing/2014/main"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8406" y="3600356"/>
            <a:ext cx="1897327" cy="1897327"/>
          </a:xfrm>
          <a:prstGeom prst="rect">
            <a:avLst/>
          </a:prstGeom>
        </p:spPr>
      </p:pic>
      <p:pic>
        <p:nvPicPr>
          <p:cNvPr id="74" name="Picture 73">
            <a:extLst>
              <a:ext uri="{FF2B5EF4-FFF2-40B4-BE49-F238E27FC236}">
                <a16:creationId xmlns:a16="http://schemas.microsoft.com/office/drawing/2014/main"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5350" y="2442417"/>
            <a:ext cx="1897327" cy="1897327"/>
          </a:xfrm>
          <a:prstGeom prst="rect">
            <a:avLst/>
          </a:prstGeom>
        </p:spPr>
      </p:pic>
      <p:pic>
        <p:nvPicPr>
          <p:cNvPr id="75" name="Picture 74">
            <a:extLst>
              <a:ext uri="{FF2B5EF4-FFF2-40B4-BE49-F238E27FC236}">
                <a16:creationId xmlns:a16="http://schemas.microsoft.com/office/drawing/2014/main"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1584" y="2917561"/>
            <a:ext cx="1083733" cy="1083733"/>
          </a:xfrm>
          <a:prstGeom prst="rect">
            <a:avLst/>
          </a:prstGeom>
        </p:spPr>
      </p:pic>
      <p:pic>
        <p:nvPicPr>
          <p:cNvPr id="11" name="Picture 10">
            <a:extLst>
              <a:ext uri="{FF2B5EF4-FFF2-40B4-BE49-F238E27FC236}">
                <a16:creationId xmlns:a16="http://schemas.microsoft.com/office/drawing/2014/main" id="{5E9D59D1-76C9-344D-8FA4-8D5F98BCA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6342" y="3600356"/>
            <a:ext cx="1897327" cy="1897327"/>
          </a:xfrm>
          <a:prstGeom prst="rect">
            <a:avLst/>
          </a:prstGeom>
        </p:spPr>
      </p:pic>
      <p:pic>
        <p:nvPicPr>
          <p:cNvPr id="12" name="Picture 11">
            <a:extLst>
              <a:ext uri="{FF2B5EF4-FFF2-40B4-BE49-F238E27FC236}">
                <a16:creationId xmlns:a16="http://schemas.microsoft.com/office/drawing/2014/main" id="{8A0558CD-34DD-AB4C-897B-E87B4804E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4423" y="2578174"/>
            <a:ext cx="1083733" cy="1083733"/>
          </a:xfrm>
          <a:prstGeom prst="rect">
            <a:avLst/>
          </a:prstGeom>
        </p:spPr>
      </p:pic>
      <p:pic>
        <p:nvPicPr>
          <p:cNvPr id="13" name="Picture 12">
            <a:extLst>
              <a:ext uri="{FF2B5EF4-FFF2-40B4-BE49-F238E27FC236}">
                <a16:creationId xmlns:a16="http://schemas.microsoft.com/office/drawing/2014/main" id="{223EF381-AD23-DA48-BDC0-09E68CEDD2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77264" y="3642380"/>
            <a:ext cx="1083733" cy="1083733"/>
          </a:xfrm>
          <a:prstGeom prst="rect">
            <a:avLst/>
          </a:prstGeom>
        </p:spPr>
      </p:pic>
      <p:pic>
        <p:nvPicPr>
          <p:cNvPr id="14" name="Picture 13">
            <a:extLst>
              <a:ext uri="{FF2B5EF4-FFF2-40B4-BE49-F238E27FC236}">
                <a16:creationId xmlns:a16="http://schemas.microsoft.com/office/drawing/2014/main" id="{308B58E0-F327-AF49-8727-9E670D469C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5306" y="2108588"/>
            <a:ext cx="1897327" cy="1897327"/>
          </a:xfrm>
          <a:prstGeom prst="rect">
            <a:avLst/>
          </a:prstGeom>
        </p:spPr>
      </p:pic>
      <p:pic>
        <p:nvPicPr>
          <p:cNvPr id="15" name="Picture 14">
            <a:extLst>
              <a:ext uri="{FF2B5EF4-FFF2-40B4-BE49-F238E27FC236}">
                <a16:creationId xmlns:a16="http://schemas.microsoft.com/office/drawing/2014/main" id="{0704F2ED-F119-DA49-974B-23DA890540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5186" y="3457208"/>
            <a:ext cx="1897327" cy="1897327"/>
          </a:xfrm>
          <a:prstGeom prst="rect">
            <a:avLst/>
          </a:prstGeom>
        </p:spPr>
      </p:pic>
      <p:pic>
        <p:nvPicPr>
          <p:cNvPr id="16" name="Picture 15">
            <a:extLst>
              <a:ext uri="{FF2B5EF4-FFF2-40B4-BE49-F238E27FC236}">
                <a16:creationId xmlns:a16="http://schemas.microsoft.com/office/drawing/2014/main" id="{89A09205-2E9A-A348-BB83-C17A25DF90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0371" y="4090606"/>
            <a:ext cx="1083733" cy="1083733"/>
          </a:xfrm>
          <a:prstGeom prst="rect">
            <a:avLst/>
          </a:prstGeom>
        </p:spPr>
      </p:pic>
      <p:pic>
        <p:nvPicPr>
          <p:cNvPr id="17" name="Picture 16">
            <a:extLst>
              <a:ext uri="{FF2B5EF4-FFF2-40B4-BE49-F238E27FC236}">
                <a16:creationId xmlns:a16="http://schemas.microsoft.com/office/drawing/2014/main" id="{7337E7CE-8ECD-8741-B5CB-B1D24DF7E8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4096" y="1882766"/>
            <a:ext cx="1083733" cy="1083733"/>
          </a:xfrm>
          <a:prstGeom prst="rect">
            <a:avLst/>
          </a:prstGeom>
        </p:spPr>
      </p:pic>
    </p:spTree>
    <p:extLst>
      <p:ext uri="{BB962C8B-B14F-4D97-AF65-F5344CB8AC3E}">
        <p14:creationId xmlns:p14="http://schemas.microsoft.com/office/powerpoint/2010/main" val="2477558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5613400" cy="4351338"/>
          </a:xfrm>
        </p:spPr>
        <p:txBody>
          <a:bodyPr/>
          <a:lstStyle/>
          <a:p>
            <a:pPr marL="0" indent="0">
              <a:buNone/>
            </a:pPr>
            <a:r>
              <a:rPr lang="en-GB" dirty="0"/>
              <a:t>Talking Time:</a:t>
            </a:r>
          </a:p>
          <a:p>
            <a:pPr marL="0" indent="0">
              <a:buClr>
                <a:srgbClr val="23D160"/>
              </a:buClr>
              <a:buSzPct val="85000"/>
              <a:buNone/>
            </a:pPr>
            <a:r>
              <a:rPr lang="en-GB" sz="2200" dirty="0"/>
              <a:t>Use a hundred grid to do some counting practice. </a:t>
            </a:r>
            <a:br>
              <a:rPr lang="en-GB" sz="2200" dirty="0"/>
            </a:br>
            <a:endParaRPr lang="en-GB" sz="2200" dirty="0"/>
          </a:p>
          <a:p>
            <a:pPr marL="0" indent="0">
              <a:buClr>
                <a:srgbClr val="23D160"/>
              </a:buClr>
              <a:buSzPct val="85000"/>
              <a:buNone/>
            </a:pPr>
            <a:r>
              <a:rPr lang="en-GB" sz="2200" u="sng" dirty="0"/>
              <a:t>For example</a:t>
            </a:r>
            <a:r>
              <a:rPr lang="en-GB" sz="2200" dirty="0"/>
              <a:t>:</a:t>
            </a:r>
          </a:p>
          <a:p>
            <a:pPr>
              <a:buClr>
                <a:srgbClr val="23D160"/>
              </a:buClr>
              <a:buSzPct val="85000"/>
            </a:pPr>
            <a:r>
              <a:rPr lang="en-GB" sz="2200" dirty="0"/>
              <a:t>Counting forwards from 70 to 84.</a:t>
            </a:r>
          </a:p>
          <a:p>
            <a:pPr>
              <a:buClr>
                <a:srgbClr val="23D160"/>
              </a:buClr>
              <a:buSzPct val="85000"/>
            </a:pPr>
            <a:r>
              <a:rPr lang="en-GB" sz="2200" dirty="0"/>
              <a:t>Counting backwards from 63 to 56…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8" name="Picture 27">
            <a:extLst>
              <a:ext uri="{FF2B5EF4-FFF2-40B4-BE49-F238E27FC236}">
                <a16:creationId xmlns:a16="http://schemas.microsoft.com/office/drawing/2014/main" id="{5E721D5B-29B3-2E42-9727-6D22F5E52857}"/>
              </a:ext>
            </a:extLst>
          </p:cNvPr>
          <p:cNvPicPr>
            <a:picLocks noChangeAspect="1"/>
          </p:cNvPicPr>
          <p:nvPr/>
        </p:nvPicPr>
        <p:blipFill>
          <a:blip r:embed="rId3"/>
          <a:stretch>
            <a:fillRect/>
          </a:stretch>
        </p:blipFill>
        <p:spPr>
          <a:xfrm>
            <a:off x="7031192" y="1739106"/>
            <a:ext cx="4870857" cy="4753769"/>
          </a:xfrm>
          <a:prstGeom prst="rect">
            <a:avLst/>
          </a:prstGeom>
        </p:spPr>
      </p:pic>
    </p:spTree>
    <p:extLst>
      <p:ext uri="{BB962C8B-B14F-4D97-AF65-F5344CB8AC3E}">
        <p14:creationId xmlns:p14="http://schemas.microsoft.com/office/powerpoint/2010/main" val="4076447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5613400" cy="4351338"/>
          </a:xfrm>
        </p:spPr>
        <p:txBody>
          <a:bodyPr/>
          <a:lstStyle/>
          <a:p>
            <a:pPr marL="0" indent="0">
              <a:buNone/>
            </a:pPr>
            <a:r>
              <a:rPr lang="en-GB" dirty="0"/>
              <a:t>Talking Time:</a:t>
            </a:r>
          </a:p>
          <a:p>
            <a:pPr marL="0" indent="0">
              <a:buClr>
                <a:srgbClr val="23D160"/>
              </a:buClr>
              <a:buSzPct val="85000"/>
              <a:buNone/>
            </a:pPr>
            <a:r>
              <a:rPr lang="en-GB" sz="2200" dirty="0"/>
              <a:t>Use a hundred grid to do some counting practice. </a:t>
            </a:r>
            <a:br>
              <a:rPr lang="en-GB" sz="2200" dirty="0"/>
            </a:br>
            <a:endParaRPr lang="en-GB" sz="2200" dirty="0"/>
          </a:p>
          <a:p>
            <a:pPr marL="0" indent="0">
              <a:buClr>
                <a:srgbClr val="23D160"/>
              </a:buClr>
              <a:buSzPct val="85000"/>
              <a:buNone/>
            </a:pPr>
            <a:r>
              <a:rPr lang="en-GB" sz="2200" u="sng" dirty="0"/>
              <a:t>For example</a:t>
            </a:r>
            <a:r>
              <a:rPr lang="en-GB" sz="2200" dirty="0"/>
              <a:t>:</a:t>
            </a:r>
          </a:p>
          <a:p>
            <a:pPr>
              <a:buClr>
                <a:srgbClr val="23D160"/>
              </a:buClr>
              <a:buSzPct val="85000"/>
            </a:pPr>
            <a:r>
              <a:rPr lang="en-GB" sz="2200" dirty="0"/>
              <a:t>Counting forwards from 70 to 84.</a:t>
            </a:r>
          </a:p>
          <a:p>
            <a:pPr>
              <a:buClr>
                <a:srgbClr val="23D160"/>
              </a:buClr>
              <a:buSzPct val="85000"/>
            </a:pPr>
            <a:r>
              <a:rPr lang="en-GB" sz="2200" dirty="0"/>
              <a:t>Counting backwards from 63 to 56… </a:t>
            </a:r>
          </a:p>
          <a:p>
            <a:pPr>
              <a:buClr>
                <a:srgbClr val="23D160"/>
              </a:buClr>
              <a:buSzPct val="85000"/>
            </a:pPr>
            <a:endParaRPr lang="en-GB" sz="2200" dirty="0"/>
          </a:p>
          <a:p>
            <a:pPr marL="0" indent="0">
              <a:buClr>
                <a:srgbClr val="23D160"/>
              </a:buClr>
              <a:buSzPct val="85000"/>
              <a:buNone/>
            </a:pPr>
            <a:r>
              <a:rPr lang="en-GB" sz="2200" b="1" dirty="0">
                <a:solidFill>
                  <a:srgbClr val="FF3860"/>
                </a:solidFill>
              </a:rPr>
              <a:t>Teacher / peer assessment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8" name="Picture 27">
            <a:extLst>
              <a:ext uri="{FF2B5EF4-FFF2-40B4-BE49-F238E27FC236}">
                <a16:creationId xmlns:a16="http://schemas.microsoft.com/office/drawing/2014/main" id="{5E721D5B-29B3-2E42-9727-6D22F5E52857}"/>
              </a:ext>
            </a:extLst>
          </p:cNvPr>
          <p:cNvPicPr>
            <a:picLocks noChangeAspect="1"/>
          </p:cNvPicPr>
          <p:nvPr/>
        </p:nvPicPr>
        <p:blipFill>
          <a:blip r:embed="rId3"/>
          <a:stretch>
            <a:fillRect/>
          </a:stretch>
        </p:blipFill>
        <p:spPr>
          <a:xfrm>
            <a:off x="7031192" y="1739106"/>
            <a:ext cx="4870857" cy="4753769"/>
          </a:xfrm>
          <a:prstGeom prst="rect">
            <a:avLst/>
          </a:prstGeom>
        </p:spPr>
      </p:pic>
    </p:spTree>
    <p:extLst>
      <p:ext uri="{BB962C8B-B14F-4D97-AF65-F5344CB8AC3E}">
        <p14:creationId xmlns:p14="http://schemas.microsoft.com/office/powerpoint/2010/main" val="3948957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extLst>
              <p:ext uri="{D42A27DB-BD31-4B8C-83A1-F6EECF244321}">
                <p14:modId xmlns:p14="http://schemas.microsoft.com/office/powerpoint/2010/main" val="1422958484"/>
              </p:ext>
            </p:extLst>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chemeClr val="bg1"/>
                          </a:solidFill>
                          <a:latin typeface="OpenDyslexicAlta" pitchFamily="2" charset="77"/>
                        </a:rPr>
                        <a:t>46</a:t>
                      </a:r>
                    </a:p>
                  </a:txBody>
                  <a:tcPr anchor="ctr">
                    <a:solidFill>
                      <a:schemeClr val="bg1"/>
                    </a:solidFill>
                  </a:tcPr>
                </a:tc>
                <a:tc>
                  <a:txBody>
                    <a:bodyPr/>
                    <a:lstStyle/>
                    <a:p>
                      <a:pPr algn="ctr"/>
                      <a:r>
                        <a:rPr lang="en-US" sz="3600" dirty="0">
                          <a:solidFill>
                            <a:schemeClr val="bg1"/>
                          </a:solidFill>
                          <a:latin typeface="OpenDyslexicAlta" pitchFamily="2" charset="77"/>
                        </a:rPr>
                        <a:t>47</a:t>
                      </a:r>
                    </a:p>
                  </a:txBody>
                  <a:tcPr anchor="ctr">
                    <a:solidFill>
                      <a:schemeClr val="bg1"/>
                    </a:solidFill>
                  </a:tcPr>
                </a:tc>
                <a:tc>
                  <a:txBody>
                    <a:bodyPr/>
                    <a:lstStyle/>
                    <a:p>
                      <a:pPr algn="ctr"/>
                      <a:r>
                        <a:rPr lang="en-US" sz="3600" dirty="0">
                          <a:solidFill>
                            <a:schemeClr val="bg1"/>
                          </a:solidFill>
                          <a:latin typeface="OpenDyslexicAlta" pitchFamily="2" charset="77"/>
                        </a:rPr>
                        <a:t>48</a:t>
                      </a: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r>
                        <a:rPr lang="en-US" sz="3600" dirty="0">
                          <a:solidFill>
                            <a:schemeClr val="bg1"/>
                          </a:solidFill>
                          <a:latin typeface="OpenDyslexicAlta" pitchFamily="2" charset="77"/>
                        </a:rPr>
                        <a:t>50</a:t>
                      </a:r>
                    </a:p>
                  </a:txBody>
                  <a:tcPr anchor="ctr">
                    <a:solidFill>
                      <a:schemeClr val="bg1"/>
                    </a:solidFill>
                  </a:tcPr>
                </a:tc>
                <a:tc>
                  <a:txBody>
                    <a:bodyPr/>
                    <a:lstStyle/>
                    <a:p>
                      <a:pPr algn="ctr"/>
                      <a:r>
                        <a:rPr lang="en-US" sz="3600" dirty="0">
                          <a:solidFill>
                            <a:schemeClr val="bg1"/>
                          </a:solidFill>
                          <a:latin typeface="OpenDyslexicAlta" pitchFamily="2" charset="77"/>
                        </a:rPr>
                        <a:t>51</a:t>
                      </a: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3839357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extLst>
              <p:ext uri="{D42A27DB-BD31-4B8C-83A1-F6EECF244321}">
                <p14:modId xmlns:p14="http://schemas.microsoft.com/office/powerpoint/2010/main" val="1360801049"/>
              </p:ext>
            </p:extLst>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1072639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rgbClr val="FF3860"/>
                          </a:solidFill>
                          <a:latin typeface="OpenDyslexicAlta" pitchFamily="2" charset="77"/>
                        </a:rPr>
                        <a:t>46</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3771303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rgbClr val="FF3860"/>
                          </a:solidFill>
                          <a:latin typeface="OpenDyslexicAlta" pitchFamily="2" charset="77"/>
                        </a:rPr>
                        <a:t>46</a:t>
                      </a:r>
                    </a:p>
                  </a:txBody>
                  <a:tcPr anchor="ctr">
                    <a:solidFill>
                      <a:schemeClr val="bg1"/>
                    </a:solidFill>
                  </a:tcPr>
                </a:tc>
                <a:tc>
                  <a:txBody>
                    <a:bodyPr/>
                    <a:lstStyle/>
                    <a:p>
                      <a:pPr algn="ctr"/>
                      <a:r>
                        <a:rPr lang="en-US" sz="3600" dirty="0">
                          <a:solidFill>
                            <a:srgbClr val="FF3860"/>
                          </a:solidFill>
                          <a:latin typeface="OpenDyslexicAlta" pitchFamily="2" charset="77"/>
                        </a:rPr>
                        <a:t>47</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3246520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rgbClr val="FF3860"/>
                          </a:solidFill>
                          <a:latin typeface="OpenDyslexicAlta" pitchFamily="2" charset="77"/>
                        </a:rPr>
                        <a:t>46</a:t>
                      </a:r>
                    </a:p>
                  </a:txBody>
                  <a:tcPr anchor="ctr">
                    <a:solidFill>
                      <a:schemeClr val="bg1"/>
                    </a:solidFill>
                  </a:tcPr>
                </a:tc>
                <a:tc>
                  <a:txBody>
                    <a:bodyPr/>
                    <a:lstStyle/>
                    <a:p>
                      <a:pPr algn="ctr"/>
                      <a:r>
                        <a:rPr lang="en-US" sz="3600" dirty="0">
                          <a:solidFill>
                            <a:srgbClr val="FF3860"/>
                          </a:solidFill>
                          <a:latin typeface="OpenDyslexicAlta" pitchFamily="2" charset="77"/>
                        </a:rPr>
                        <a:t>47</a:t>
                      </a:r>
                    </a:p>
                  </a:txBody>
                  <a:tcPr anchor="ctr">
                    <a:solidFill>
                      <a:schemeClr val="bg1"/>
                    </a:solidFill>
                  </a:tcPr>
                </a:tc>
                <a:tc>
                  <a:txBody>
                    <a:bodyPr/>
                    <a:lstStyle/>
                    <a:p>
                      <a:pPr algn="ctr"/>
                      <a:r>
                        <a:rPr lang="en-US" sz="3600" dirty="0">
                          <a:solidFill>
                            <a:srgbClr val="FF3860"/>
                          </a:solidFill>
                          <a:latin typeface="OpenDyslexicAlta" pitchFamily="2" charset="77"/>
                        </a:rPr>
                        <a:t>48</a:t>
                      </a: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1015826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rgbClr val="FF3860"/>
                          </a:solidFill>
                          <a:latin typeface="OpenDyslexicAlta" pitchFamily="2" charset="77"/>
                        </a:rPr>
                        <a:t>46</a:t>
                      </a:r>
                    </a:p>
                  </a:txBody>
                  <a:tcPr anchor="ctr">
                    <a:solidFill>
                      <a:schemeClr val="bg1"/>
                    </a:solidFill>
                  </a:tcPr>
                </a:tc>
                <a:tc>
                  <a:txBody>
                    <a:bodyPr/>
                    <a:lstStyle/>
                    <a:p>
                      <a:pPr algn="ctr"/>
                      <a:r>
                        <a:rPr lang="en-US" sz="3600" dirty="0">
                          <a:solidFill>
                            <a:srgbClr val="FF3860"/>
                          </a:solidFill>
                          <a:latin typeface="OpenDyslexicAlta" pitchFamily="2" charset="77"/>
                        </a:rPr>
                        <a:t>47</a:t>
                      </a:r>
                    </a:p>
                  </a:txBody>
                  <a:tcPr anchor="ctr">
                    <a:solidFill>
                      <a:schemeClr val="bg1"/>
                    </a:solidFill>
                  </a:tcPr>
                </a:tc>
                <a:tc>
                  <a:txBody>
                    <a:bodyPr/>
                    <a:lstStyle/>
                    <a:p>
                      <a:pPr algn="ctr"/>
                      <a:r>
                        <a:rPr lang="en-US" sz="3600" dirty="0">
                          <a:solidFill>
                            <a:srgbClr val="FF3860"/>
                          </a:solidFill>
                          <a:latin typeface="OpenDyslexicAlta" pitchFamily="2" charset="77"/>
                        </a:rPr>
                        <a:t>48</a:t>
                      </a: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r>
                        <a:rPr lang="en-US" sz="3600" dirty="0">
                          <a:solidFill>
                            <a:srgbClr val="FF3860"/>
                          </a:solidFill>
                          <a:latin typeface="OpenDyslexicAlta" pitchFamily="2" charset="77"/>
                        </a:rPr>
                        <a:t>50</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947579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rgbClr val="FF3860"/>
                          </a:solidFill>
                          <a:latin typeface="OpenDyslexicAlta" pitchFamily="2" charset="77"/>
                        </a:rPr>
                        <a:t>46</a:t>
                      </a:r>
                    </a:p>
                  </a:txBody>
                  <a:tcPr anchor="ctr">
                    <a:solidFill>
                      <a:schemeClr val="bg1"/>
                    </a:solidFill>
                  </a:tcPr>
                </a:tc>
                <a:tc>
                  <a:txBody>
                    <a:bodyPr/>
                    <a:lstStyle/>
                    <a:p>
                      <a:pPr algn="ctr"/>
                      <a:r>
                        <a:rPr lang="en-US" sz="3600" dirty="0">
                          <a:solidFill>
                            <a:srgbClr val="FF3860"/>
                          </a:solidFill>
                          <a:latin typeface="OpenDyslexicAlta" pitchFamily="2" charset="77"/>
                        </a:rPr>
                        <a:t>47</a:t>
                      </a:r>
                    </a:p>
                  </a:txBody>
                  <a:tcPr anchor="ctr">
                    <a:solidFill>
                      <a:schemeClr val="bg1"/>
                    </a:solidFill>
                  </a:tcPr>
                </a:tc>
                <a:tc>
                  <a:txBody>
                    <a:bodyPr/>
                    <a:lstStyle/>
                    <a:p>
                      <a:pPr algn="ctr"/>
                      <a:r>
                        <a:rPr lang="en-US" sz="3600" dirty="0">
                          <a:solidFill>
                            <a:srgbClr val="FF3860"/>
                          </a:solidFill>
                          <a:latin typeface="OpenDyslexicAlta" pitchFamily="2" charset="77"/>
                        </a:rPr>
                        <a:t>48</a:t>
                      </a: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r>
                        <a:rPr lang="en-US" sz="3600" dirty="0">
                          <a:solidFill>
                            <a:srgbClr val="FF3860"/>
                          </a:solidFill>
                          <a:latin typeface="OpenDyslexicAlta" pitchFamily="2" charset="77"/>
                        </a:rPr>
                        <a:t>50</a:t>
                      </a:r>
                    </a:p>
                  </a:txBody>
                  <a:tcPr anchor="ctr">
                    <a:solidFill>
                      <a:schemeClr val="bg1"/>
                    </a:solidFill>
                  </a:tcPr>
                </a:tc>
                <a:tc>
                  <a:txBody>
                    <a:bodyPr/>
                    <a:lstStyle/>
                    <a:p>
                      <a:pPr algn="ctr"/>
                      <a:r>
                        <a:rPr lang="en-US" sz="3600" dirty="0">
                          <a:solidFill>
                            <a:srgbClr val="FF3860"/>
                          </a:solidFill>
                          <a:latin typeface="OpenDyslexicAlta" pitchFamily="2" charset="77"/>
                        </a:rPr>
                        <a:t>51</a:t>
                      </a: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216566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199" y="1825625"/>
            <a:ext cx="11073063" cy="4667250"/>
          </a:xfrm>
        </p:spPr>
        <p:txBody>
          <a:bodyPr>
            <a:normAutofit/>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Numicon shapes represent 23. </a:t>
            </a:r>
            <a:br>
              <a:rPr lang="en-GB" sz="2200" dirty="0">
                <a:solidFill>
                  <a:srgbClr val="FF3860"/>
                </a:solidFill>
              </a:rPr>
            </a:br>
            <a:r>
              <a:rPr lang="en-GB" sz="2200" dirty="0">
                <a:solidFill>
                  <a:srgbClr val="FF3860"/>
                </a:solidFill>
              </a:rPr>
              <a:t>There are thirteen 1 counters. So, they have the same amount of 1s, but a different amount of tens 10s.</a:t>
            </a:r>
          </a:p>
        </p:txBody>
      </p:sp>
      <p:pic>
        <p:nvPicPr>
          <p:cNvPr id="30" name="Picture 29">
            <a:extLst>
              <a:ext uri="{FF2B5EF4-FFF2-40B4-BE49-F238E27FC236}">
                <a16:creationId xmlns:a16="http://schemas.microsoft.com/office/drawing/2014/main" id="{9D8F0933-C9D8-7C4A-AF9F-742E06C705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939119" y="3478319"/>
            <a:ext cx="2249353" cy="1080000"/>
          </a:xfrm>
          <a:prstGeom prst="rect">
            <a:avLst/>
          </a:prstGeom>
        </p:spPr>
      </p:pic>
      <p:pic>
        <p:nvPicPr>
          <p:cNvPr id="31" name="Picture 30">
            <a:extLst>
              <a:ext uri="{FF2B5EF4-FFF2-40B4-BE49-F238E27FC236}">
                <a16:creationId xmlns:a16="http://schemas.microsoft.com/office/drawing/2014/main" id="{7297B0F8-95EF-FC4C-9498-E831EE1C1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3525" y="3478319"/>
            <a:ext cx="2249353" cy="1080000"/>
          </a:xfrm>
          <a:prstGeom prst="rect">
            <a:avLst/>
          </a:prstGeom>
        </p:spPr>
      </p:pic>
      <p:pic>
        <p:nvPicPr>
          <p:cNvPr id="32" name="Picture 31">
            <a:extLst>
              <a:ext uri="{FF2B5EF4-FFF2-40B4-BE49-F238E27FC236}">
                <a16:creationId xmlns:a16="http://schemas.microsoft.com/office/drawing/2014/main" id="{CD59B403-7419-F44E-91C1-FFCA3072D2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3466813"/>
            <a:ext cx="533400" cy="551505"/>
          </a:xfrm>
          <a:prstGeom prst="rect">
            <a:avLst/>
          </a:prstGeom>
        </p:spPr>
      </p:pic>
      <p:pic>
        <p:nvPicPr>
          <p:cNvPr id="33" name="Picture 32">
            <a:extLst>
              <a:ext uri="{FF2B5EF4-FFF2-40B4-BE49-F238E27FC236}">
                <a16:creationId xmlns:a16="http://schemas.microsoft.com/office/drawing/2014/main" id="{0FC94B69-61A4-5A4E-9F96-62039B333B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191060"/>
            <a:ext cx="533400" cy="551505"/>
          </a:xfrm>
          <a:prstGeom prst="rect">
            <a:avLst/>
          </a:prstGeom>
        </p:spPr>
      </p:pic>
      <p:pic>
        <p:nvPicPr>
          <p:cNvPr id="34" name="Picture 33">
            <a:extLst>
              <a:ext uri="{FF2B5EF4-FFF2-40B4-BE49-F238E27FC236}">
                <a16:creationId xmlns:a16="http://schemas.microsoft.com/office/drawing/2014/main" id="{F1EE2F60-63AF-CE4E-BCD4-21CA083A79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3466813"/>
            <a:ext cx="533400" cy="551505"/>
          </a:xfrm>
          <a:prstGeom prst="rect">
            <a:avLst/>
          </a:prstGeom>
        </p:spPr>
      </p:pic>
      <p:pic>
        <p:nvPicPr>
          <p:cNvPr id="35" name="Picture 34">
            <a:extLst>
              <a:ext uri="{FF2B5EF4-FFF2-40B4-BE49-F238E27FC236}">
                <a16:creationId xmlns:a16="http://schemas.microsoft.com/office/drawing/2014/main" id="{ADAE2562-983A-0240-89BC-B6CC8587D4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108462"/>
            <a:ext cx="533400" cy="551505"/>
          </a:xfrm>
          <a:prstGeom prst="rect">
            <a:avLst/>
          </a:prstGeom>
        </p:spPr>
      </p:pic>
      <p:pic>
        <p:nvPicPr>
          <p:cNvPr id="48" name="Picture 47">
            <a:extLst>
              <a:ext uri="{FF2B5EF4-FFF2-40B4-BE49-F238E27FC236}">
                <a16:creationId xmlns:a16="http://schemas.microsoft.com/office/drawing/2014/main" id="{57D84B3B-7524-AB4F-B1A5-D4BD85A60E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832709"/>
            <a:ext cx="533400" cy="551505"/>
          </a:xfrm>
          <a:prstGeom prst="rect">
            <a:avLst/>
          </a:prstGeom>
        </p:spPr>
      </p:pic>
      <p:pic>
        <p:nvPicPr>
          <p:cNvPr id="49" name="Picture 48">
            <a:extLst>
              <a:ext uri="{FF2B5EF4-FFF2-40B4-BE49-F238E27FC236}">
                <a16:creationId xmlns:a16="http://schemas.microsoft.com/office/drawing/2014/main" id="{71249BF9-0DDC-6E41-BF33-8F0D05F1A8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108462"/>
            <a:ext cx="533400" cy="551505"/>
          </a:xfrm>
          <a:prstGeom prst="rect">
            <a:avLst/>
          </a:prstGeom>
        </p:spPr>
      </p:pic>
      <p:pic>
        <p:nvPicPr>
          <p:cNvPr id="50" name="Picture 49">
            <a:extLst>
              <a:ext uri="{FF2B5EF4-FFF2-40B4-BE49-F238E27FC236}">
                <a16:creationId xmlns:a16="http://schemas.microsoft.com/office/drawing/2014/main" id="{32CBC6FA-75B7-3C47-97ED-C332EDB43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750111"/>
            <a:ext cx="533400" cy="551505"/>
          </a:xfrm>
          <a:prstGeom prst="rect">
            <a:avLst/>
          </a:prstGeom>
        </p:spPr>
      </p:pic>
      <p:pic>
        <p:nvPicPr>
          <p:cNvPr id="51" name="Picture 50">
            <a:extLst>
              <a:ext uri="{FF2B5EF4-FFF2-40B4-BE49-F238E27FC236}">
                <a16:creationId xmlns:a16="http://schemas.microsoft.com/office/drawing/2014/main" id="{2553AF64-2874-9A42-83E7-4F48E193B8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4474358"/>
            <a:ext cx="533400" cy="551505"/>
          </a:xfrm>
          <a:prstGeom prst="rect">
            <a:avLst/>
          </a:prstGeom>
        </p:spPr>
      </p:pic>
      <p:pic>
        <p:nvPicPr>
          <p:cNvPr id="52" name="Picture 51">
            <a:extLst>
              <a:ext uri="{FF2B5EF4-FFF2-40B4-BE49-F238E27FC236}">
                <a16:creationId xmlns:a16="http://schemas.microsoft.com/office/drawing/2014/main" id="{39BBF337-ADD2-3C4F-ACDF-9F8D6E8B9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750111"/>
            <a:ext cx="533400" cy="551505"/>
          </a:xfrm>
          <a:prstGeom prst="rect">
            <a:avLst/>
          </a:prstGeom>
        </p:spPr>
      </p:pic>
      <p:pic>
        <p:nvPicPr>
          <p:cNvPr id="53" name="Picture 52">
            <a:extLst>
              <a:ext uri="{FF2B5EF4-FFF2-40B4-BE49-F238E27FC236}">
                <a16:creationId xmlns:a16="http://schemas.microsoft.com/office/drawing/2014/main" id="{12AD5E3F-973E-724C-8620-2EEA05301B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2491" y="2734731"/>
            <a:ext cx="533400" cy="551505"/>
          </a:xfrm>
          <a:prstGeom prst="rect">
            <a:avLst/>
          </a:prstGeom>
        </p:spPr>
      </p:pic>
      <p:pic>
        <p:nvPicPr>
          <p:cNvPr id="54" name="Picture 53">
            <a:extLst>
              <a:ext uri="{FF2B5EF4-FFF2-40B4-BE49-F238E27FC236}">
                <a16:creationId xmlns:a16="http://schemas.microsoft.com/office/drawing/2014/main" id="{0D491F83-DB6F-6248-B036-25FE009C0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2749538"/>
            <a:ext cx="533400" cy="551505"/>
          </a:xfrm>
          <a:prstGeom prst="rect">
            <a:avLst/>
          </a:prstGeom>
        </p:spPr>
      </p:pic>
      <p:pic>
        <p:nvPicPr>
          <p:cNvPr id="17" name="Picture 16">
            <a:extLst>
              <a:ext uri="{FF2B5EF4-FFF2-40B4-BE49-F238E27FC236}">
                <a16:creationId xmlns:a16="http://schemas.microsoft.com/office/drawing/2014/main" id="{496513DB-EAA8-784C-A3CE-F48B37442C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488145" y="3478320"/>
            <a:ext cx="2249353" cy="1080000"/>
          </a:xfrm>
          <a:prstGeom prst="rect">
            <a:avLst/>
          </a:prstGeom>
        </p:spPr>
      </p:pic>
      <p:pic>
        <p:nvPicPr>
          <p:cNvPr id="18" name="Picture 17">
            <a:extLst>
              <a:ext uri="{FF2B5EF4-FFF2-40B4-BE49-F238E27FC236}">
                <a16:creationId xmlns:a16="http://schemas.microsoft.com/office/drawing/2014/main" id="{8F44820D-3B4F-EC40-9DD6-B5451653F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939539" y="2926812"/>
            <a:ext cx="2249353" cy="1080000"/>
          </a:xfrm>
          <a:prstGeom prst="rect">
            <a:avLst/>
          </a:prstGeom>
        </p:spPr>
      </p:pic>
      <p:pic>
        <p:nvPicPr>
          <p:cNvPr id="19" name="Picture 18">
            <a:extLst>
              <a:ext uri="{FF2B5EF4-FFF2-40B4-BE49-F238E27FC236}">
                <a16:creationId xmlns:a16="http://schemas.microsoft.com/office/drawing/2014/main" id="{8C5D2748-868B-514A-836F-409F13B3A1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73372" y="3478319"/>
            <a:ext cx="2249353" cy="1080000"/>
          </a:xfrm>
          <a:prstGeom prst="rect">
            <a:avLst/>
          </a:prstGeom>
        </p:spPr>
      </p:pic>
      <p:pic>
        <p:nvPicPr>
          <p:cNvPr id="20" name="Picture 19">
            <a:extLst>
              <a:ext uri="{FF2B5EF4-FFF2-40B4-BE49-F238E27FC236}">
                <a16:creationId xmlns:a16="http://schemas.microsoft.com/office/drawing/2014/main" id="{AB062BC2-03C2-FF45-A5C2-5A91CC9718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5891" y="1891305"/>
            <a:ext cx="533400" cy="551505"/>
          </a:xfrm>
          <a:prstGeom prst="rect">
            <a:avLst/>
          </a:prstGeom>
        </p:spPr>
      </p:pic>
      <p:pic>
        <p:nvPicPr>
          <p:cNvPr id="21" name="Picture 20">
            <a:extLst>
              <a:ext uri="{FF2B5EF4-FFF2-40B4-BE49-F238E27FC236}">
                <a16:creationId xmlns:a16="http://schemas.microsoft.com/office/drawing/2014/main" id="{0F1BD57F-855C-2D40-8014-09024D71A1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2458978"/>
            <a:ext cx="533400" cy="551505"/>
          </a:xfrm>
          <a:prstGeom prst="rect">
            <a:avLst/>
          </a:prstGeom>
        </p:spPr>
      </p:pic>
    </p:spTree>
    <p:extLst>
      <p:ext uri="{BB962C8B-B14F-4D97-AF65-F5344CB8AC3E}">
        <p14:creationId xmlns:p14="http://schemas.microsoft.com/office/powerpoint/2010/main" val="229394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extLst>
              <p:ext uri="{D42A27DB-BD31-4B8C-83A1-F6EECF244321}">
                <p14:modId xmlns:p14="http://schemas.microsoft.com/office/powerpoint/2010/main" val="2137987238"/>
              </p:ext>
            </p:extLst>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1181939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r>
                        <a:rPr lang="en-US" sz="3600" dirty="0">
                          <a:solidFill>
                            <a:srgbClr val="FF3860"/>
                          </a:solidFill>
                          <a:latin typeface="OpenDyslexicAlta" pitchFamily="2" charset="77"/>
                        </a:rPr>
                        <a:t>68</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4077129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r>
                        <a:rPr lang="en-US" sz="3600" dirty="0">
                          <a:solidFill>
                            <a:srgbClr val="FF3860"/>
                          </a:solidFill>
                          <a:latin typeface="OpenDyslexicAlta" pitchFamily="2" charset="77"/>
                        </a:rPr>
                        <a:t>68</a:t>
                      </a:r>
                    </a:p>
                  </a:txBody>
                  <a:tcPr anchor="ctr">
                    <a:solidFill>
                      <a:schemeClr val="bg1"/>
                    </a:solidFill>
                  </a:tcPr>
                </a:tc>
                <a:tc>
                  <a:txBody>
                    <a:bodyPr/>
                    <a:lstStyle/>
                    <a:p>
                      <a:pPr algn="ctr"/>
                      <a:r>
                        <a:rPr lang="en-US" sz="3600" dirty="0">
                          <a:solidFill>
                            <a:srgbClr val="FF3860"/>
                          </a:solidFill>
                          <a:latin typeface="OpenDyslexicAlta" pitchFamily="2" charset="77"/>
                        </a:rPr>
                        <a:t>69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2764218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r>
                        <a:rPr lang="en-US" sz="3600" dirty="0">
                          <a:solidFill>
                            <a:srgbClr val="FF3860"/>
                          </a:solidFill>
                          <a:latin typeface="OpenDyslexicAlta" pitchFamily="2" charset="77"/>
                        </a:rPr>
                        <a:t>68</a:t>
                      </a:r>
                    </a:p>
                  </a:txBody>
                  <a:tcPr anchor="ctr">
                    <a:solidFill>
                      <a:schemeClr val="bg1"/>
                    </a:solidFill>
                  </a:tcPr>
                </a:tc>
                <a:tc>
                  <a:txBody>
                    <a:bodyPr/>
                    <a:lstStyle/>
                    <a:p>
                      <a:pPr algn="ctr"/>
                      <a:r>
                        <a:rPr lang="en-US" sz="3600" dirty="0">
                          <a:solidFill>
                            <a:srgbClr val="FF3860"/>
                          </a:solidFill>
                          <a:latin typeface="OpenDyslexicAlta" pitchFamily="2" charset="77"/>
                        </a:rPr>
                        <a:t>69</a:t>
                      </a:r>
                    </a:p>
                  </a:txBody>
                  <a:tcPr anchor="ctr">
                    <a:solidFill>
                      <a:schemeClr val="bg1"/>
                    </a:solidFill>
                  </a:tcPr>
                </a:tc>
                <a:tc>
                  <a:txBody>
                    <a:bodyPr/>
                    <a:lstStyle/>
                    <a:p>
                      <a:pPr algn="ctr"/>
                      <a:r>
                        <a:rPr lang="en-US" sz="3600" dirty="0">
                          <a:solidFill>
                            <a:srgbClr val="FF3860"/>
                          </a:solidFill>
                          <a:latin typeface="OpenDyslexicAlta" pitchFamily="2" charset="77"/>
                        </a:rPr>
                        <a:t>70</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2940441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r>
                        <a:rPr lang="en-US" sz="3600" dirty="0">
                          <a:solidFill>
                            <a:srgbClr val="FF3860"/>
                          </a:solidFill>
                          <a:latin typeface="OpenDyslexicAlta" pitchFamily="2" charset="77"/>
                        </a:rPr>
                        <a:t>68</a:t>
                      </a:r>
                    </a:p>
                  </a:txBody>
                  <a:tcPr anchor="ctr">
                    <a:solidFill>
                      <a:schemeClr val="bg1"/>
                    </a:solidFill>
                  </a:tcPr>
                </a:tc>
                <a:tc>
                  <a:txBody>
                    <a:bodyPr/>
                    <a:lstStyle/>
                    <a:p>
                      <a:pPr algn="ctr"/>
                      <a:r>
                        <a:rPr lang="en-US" sz="3600" dirty="0">
                          <a:solidFill>
                            <a:srgbClr val="FF3860"/>
                          </a:solidFill>
                          <a:latin typeface="OpenDyslexicAlta" pitchFamily="2" charset="77"/>
                        </a:rPr>
                        <a:t>69</a:t>
                      </a:r>
                    </a:p>
                  </a:txBody>
                  <a:tcPr anchor="ctr">
                    <a:solidFill>
                      <a:schemeClr val="bg1"/>
                    </a:solidFill>
                  </a:tcPr>
                </a:tc>
                <a:tc>
                  <a:txBody>
                    <a:bodyPr/>
                    <a:lstStyle/>
                    <a:p>
                      <a:pPr algn="ctr"/>
                      <a:r>
                        <a:rPr lang="en-US" sz="3600" dirty="0">
                          <a:solidFill>
                            <a:srgbClr val="FF3860"/>
                          </a:solidFill>
                          <a:latin typeface="OpenDyslexicAlta" pitchFamily="2" charset="77"/>
                        </a:rPr>
                        <a:t>70</a:t>
                      </a:r>
                    </a:p>
                  </a:txBody>
                  <a:tcPr anchor="ctr">
                    <a:solidFill>
                      <a:schemeClr val="bg1"/>
                    </a:solidFill>
                  </a:tcPr>
                </a:tc>
                <a:tc>
                  <a:txBody>
                    <a:bodyPr/>
                    <a:lstStyle/>
                    <a:p>
                      <a:pPr algn="ctr"/>
                      <a:r>
                        <a:rPr lang="en-US" sz="3600" dirty="0">
                          <a:solidFill>
                            <a:srgbClr val="FF3860"/>
                          </a:solidFill>
                          <a:latin typeface="OpenDyslexicAlta" pitchFamily="2" charset="77"/>
                        </a:rPr>
                        <a:t>71</a:t>
                      </a: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1879883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r>
                        <a:rPr lang="en-US" sz="3600" dirty="0">
                          <a:solidFill>
                            <a:srgbClr val="FF3860"/>
                          </a:solidFill>
                          <a:latin typeface="OpenDyslexicAlta" pitchFamily="2" charset="77"/>
                        </a:rPr>
                        <a:t>68</a:t>
                      </a:r>
                    </a:p>
                  </a:txBody>
                  <a:tcPr anchor="ctr">
                    <a:solidFill>
                      <a:schemeClr val="bg1"/>
                    </a:solidFill>
                  </a:tcPr>
                </a:tc>
                <a:tc>
                  <a:txBody>
                    <a:bodyPr/>
                    <a:lstStyle/>
                    <a:p>
                      <a:pPr algn="ctr"/>
                      <a:r>
                        <a:rPr lang="en-US" sz="3600" dirty="0">
                          <a:solidFill>
                            <a:srgbClr val="FF3860"/>
                          </a:solidFill>
                          <a:latin typeface="OpenDyslexicAlta" pitchFamily="2" charset="77"/>
                        </a:rPr>
                        <a:t>69</a:t>
                      </a:r>
                    </a:p>
                  </a:txBody>
                  <a:tcPr anchor="ctr">
                    <a:solidFill>
                      <a:schemeClr val="bg1"/>
                    </a:solidFill>
                  </a:tcPr>
                </a:tc>
                <a:tc>
                  <a:txBody>
                    <a:bodyPr/>
                    <a:lstStyle/>
                    <a:p>
                      <a:pPr algn="ctr"/>
                      <a:r>
                        <a:rPr lang="en-US" sz="3600" dirty="0">
                          <a:solidFill>
                            <a:srgbClr val="FF3860"/>
                          </a:solidFill>
                          <a:latin typeface="OpenDyslexicAlta" pitchFamily="2" charset="77"/>
                        </a:rPr>
                        <a:t>70</a:t>
                      </a:r>
                    </a:p>
                  </a:txBody>
                  <a:tcPr anchor="ctr">
                    <a:solidFill>
                      <a:schemeClr val="bg1"/>
                    </a:solidFill>
                  </a:tcPr>
                </a:tc>
                <a:tc>
                  <a:txBody>
                    <a:bodyPr/>
                    <a:lstStyle/>
                    <a:p>
                      <a:pPr algn="ctr"/>
                      <a:r>
                        <a:rPr lang="en-US" sz="3600" dirty="0">
                          <a:solidFill>
                            <a:srgbClr val="FF3860"/>
                          </a:solidFill>
                          <a:latin typeface="OpenDyslexicAlta" pitchFamily="2" charset="77"/>
                        </a:rPr>
                        <a:t>71</a:t>
                      </a: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r>
                        <a:rPr lang="en-US" sz="3600" dirty="0">
                          <a:solidFill>
                            <a:srgbClr val="FF3860"/>
                          </a:solidFill>
                          <a:latin typeface="OpenDyslexicAlta" pitchFamily="2" charset="77"/>
                        </a:rPr>
                        <a:t>74</a:t>
                      </a: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3243547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extLst>
              <p:ext uri="{D42A27DB-BD31-4B8C-83A1-F6EECF244321}">
                <p14:modId xmlns:p14="http://schemas.microsoft.com/office/powerpoint/2010/main" val="112864721"/>
              </p:ext>
            </p:extLst>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4245217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762171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tc>
                  <a:txBody>
                    <a:bodyPr/>
                    <a:lstStyle/>
                    <a:p>
                      <a:pPr algn="ctr"/>
                      <a:r>
                        <a:rPr lang="en-US" sz="3600" dirty="0">
                          <a:solidFill>
                            <a:srgbClr val="FF3860"/>
                          </a:solidFill>
                          <a:latin typeface="OpenDyslexicAlta" pitchFamily="2" charset="77"/>
                        </a:rPr>
                        <a:t>83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37449520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tc>
                  <a:txBody>
                    <a:bodyPr/>
                    <a:lstStyle/>
                    <a:p>
                      <a:pPr algn="ctr"/>
                      <a:r>
                        <a:rPr lang="en-US" sz="3600" dirty="0">
                          <a:solidFill>
                            <a:srgbClr val="FF3860"/>
                          </a:solidFill>
                          <a:latin typeface="OpenDyslexicAlta" pitchFamily="2" charset="77"/>
                        </a:rPr>
                        <a:t>83</a:t>
                      </a:r>
                    </a:p>
                  </a:txBody>
                  <a:tcPr anchor="ctr">
                    <a:solidFill>
                      <a:schemeClr val="bg1"/>
                    </a:solidFill>
                  </a:tcPr>
                </a:tc>
                <a:tc>
                  <a:txBody>
                    <a:bodyPr/>
                    <a:lstStyle/>
                    <a:p>
                      <a:pPr algn="ctr"/>
                      <a:r>
                        <a:rPr lang="en-US" sz="3600" dirty="0">
                          <a:solidFill>
                            <a:srgbClr val="FF3860"/>
                          </a:solidFill>
                          <a:latin typeface="OpenDyslexicAlta" pitchFamily="2" charset="77"/>
                        </a:rPr>
                        <a:t>82</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138765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Have a bundle of objects, straws work well. </a:t>
            </a:r>
            <a:br>
              <a:rPr lang="en-GB" sz="2200" dirty="0"/>
            </a:br>
            <a:r>
              <a:rPr lang="en-GB" sz="2200" dirty="0"/>
              <a:t>Ask children to bundle the objects into as many groups of ten as possible.</a:t>
            </a:r>
            <a:br>
              <a:rPr lang="en-GB" sz="2200" dirty="0"/>
            </a:br>
            <a:r>
              <a:rPr lang="en-GB" sz="2200" dirty="0"/>
              <a:t>They should be caught to count the tens first, then count the leftover parts to find the ones.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1" name="Picture 20">
            <a:extLst>
              <a:ext uri="{FF2B5EF4-FFF2-40B4-BE49-F238E27FC236}">
                <a16:creationId xmlns:a16="http://schemas.microsoft.com/office/drawing/2014/main" id="{AF4DD229-D98D-CE43-B3FC-2B906FBA9A9B}"/>
              </a:ext>
            </a:extLst>
          </p:cNvPr>
          <p:cNvPicPr>
            <a:picLocks noChangeAspect="1"/>
          </p:cNvPicPr>
          <p:nvPr/>
        </p:nvPicPr>
        <p:blipFill>
          <a:blip r:embed="rId3"/>
          <a:stretch>
            <a:fillRect/>
          </a:stretch>
        </p:blipFill>
        <p:spPr>
          <a:xfrm>
            <a:off x="203200" y="3579607"/>
            <a:ext cx="2160000" cy="1621794"/>
          </a:xfrm>
          <a:prstGeom prst="rect">
            <a:avLst/>
          </a:prstGeom>
        </p:spPr>
      </p:pic>
      <p:pic>
        <p:nvPicPr>
          <p:cNvPr id="26" name="Picture 25">
            <a:extLst>
              <a:ext uri="{FF2B5EF4-FFF2-40B4-BE49-F238E27FC236}">
                <a16:creationId xmlns:a16="http://schemas.microsoft.com/office/drawing/2014/main" id="{B6436D3C-4EBE-444F-9C80-5733DC0FCFE3}"/>
              </a:ext>
            </a:extLst>
          </p:cNvPr>
          <p:cNvPicPr>
            <a:picLocks noChangeAspect="1"/>
          </p:cNvPicPr>
          <p:nvPr/>
        </p:nvPicPr>
        <p:blipFill>
          <a:blip r:embed="rId3"/>
          <a:stretch>
            <a:fillRect/>
          </a:stretch>
        </p:blipFill>
        <p:spPr>
          <a:xfrm>
            <a:off x="355600" y="3732007"/>
            <a:ext cx="2160000" cy="1621794"/>
          </a:xfrm>
          <a:prstGeom prst="rect">
            <a:avLst/>
          </a:prstGeom>
        </p:spPr>
      </p:pic>
      <p:pic>
        <p:nvPicPr>
          <p:cNvPr id="29" name="Picture 28">
            <a:extLst>
              <a:ext uri="{FF2B5EF4-FFF2-40B4-BE49-F238E27FC236}">
                <a16:creationId xmlns:a16="http://schemas.microsoft.com/office/drawing/2014/main" id="{FF2B5423-5D17-9B43-8D8E-8B9AD3A3699C}"/>
              </a:ext>
            </a:extLst>
          </p:cNvPr>
          <p:cNvPicPr>
            <a:picLocks noChangeAspect="1"/>
          </p:cNvPicPr>
          <p:nvPr/>
        </p:nvPicPr>
        <p:blipFill>
          <a:blip r:embed="rId3"/>
          <a:stretch>
            <a:fillRect/>
          </a:stretch>
        </p:blipFill>
        <p:spPr>
          <a:xfrm>
            <a:off x="508000" y="3884407"/>
            <a:ext cx="2160000" cy="1621794"/>
          </a:xfrm>
          <a:prstGeom prst="rect">
            <a:avLst/>
          </a:prstGeom>
        </p:spPr>
      </p:pic>
      <p:pic>
        <p:nvPicPr>
          <p:cNvPr id="30" name="Picture 29">
            <a:extLst>
              <a:ext uri="{FF2B5EF4-FFF2-40B4-BE49-F238E27FC236}">
                <a16:creationId xmlns:a16="http://schemas.microsoft.com/office/drawing/2014/main" id="{CAADCE4A-C7B6-714A-BBB0-4DB743E4CD76}"/>
              </a:ext>
            </a:extLst>
          </p:cNvPr>
          <p:cNvPicPr>
            <a:picLocks noChangeAspect="1"/>
          </p:cNvPicPr>
          <p:nvPr/>
        </p:nvPicPr>
        <p:blipFill>
          <a:blip r:embed="rId3"/>
          <a:stretch>
            <a:fillRect/>
          </a:stretch>
        </p:blipFill>
        <p:spPr>
          <a:xfrm>
            <a:off x="660400" y="4036807"/>
            <a:ext cx="2160000" cy="1621794"/>
          </a:xfrm>
          <a:prstGeom prst="rect">
            <a:avLst/>
          </a:prstGeom>
        </p:spPr>
      </p:pic>
      <p:pic>
        <p:nvPicPr>
          <p:cNvPr id="31" name="Picture 30">
            <a:extLst>
              <a:ext uri="{FF2B5EF4-FFF2-40B4-BE49-F238E27FC236}">
                <a16:creationId xmlns:a16="http://schemas.microsoft.com/office/drawing/2014/main" id="{15C23C17-B916-824D-A822-C8EB99A77D48}"/>
              </a:ext>
            </a:extLst>
          </p:cNvPr>
          <p:cNvPicPr>
            <a:picLocks noChangeAspect="1"/>
          </p:cNvPicPr>
          <p:nvPr/>
        </p:nvPicPr>
        <p:blipFill>
          <a:blip r:embed="rId3"/>
          <a:stretch>
            <a:fillRect/>
          </a:stretch>
        </p:blipFill>
        <p:spPr>
          <a:xfrm>
            <a:off x="812800" y="4189207"/>
            <a:ext cx="2160000" cy="1621794"/>
          </a:xfrm>
          <a:prstGeom prst="rect">
            <a:avLst/>
          </a:prstGeom>
        </p:spPr>
      </p:pic>
      <p:pic>
        <p:nvPicPr>
          <p:cNvPr id="32" name="Picture 31">
            <a:extLst>
              <a:ext uri="{FF2B5EF4-FFF2-40B4-BE49-F238E27FC236}">
                <a16:creationId xmlns:a16="http://schemas.microsoft.com/office/drawing/2014/main" id="{D30572D3-AD44-B644-92C9-2F6BC5DE83D4}"/>
              </a:ext>
            </a:extLst>
          </p:cNvPr>
          <p:cNvPicPr>
            <a:picLocks noChangeAspect="1"/>
          </p:cNvPicPr>
          <p:nvPr/>
        </p:nvPicPr>
        <p:blipFill>
          <a:blip r:embed="rId3"/>
          <a:stretch>
            <a:fillRect/>
          </a:stretch>
        </p:blipFill>
        <p:spPr>
          <a:xfrm>
            <a:off x="965200" y="4341607"/>
            <a:ext cx="2160000" cy="1621794"/>
          </a:xfrm>
          <a:prstGeom prst="rect">
            <a:avLst/>
          </a:prstGeom>
        </p:spPr>
      </p:pic>
      <p:pic>
        <p:nvPicPr>
          <p:cNvPr id="33" name="Picture 32">
            <a:extLst>
              <a:ext uri="{FF2B5EF4-FFF2-40B4-BE49-F238E27FC236}">
                <a16:creationId xmlns:a16="http://schemas.microsoft.com/office/drawing/2014/main" id="{25F53FBE-2AF0-F642-8D8B-0D6D46E27A4A}"/>
              </a:ext>
            </a:extLst>
          </p:cNvPr>
          <p:cNvPicPr>
            <a:picLocks noChangeAspect="1"/>
          </p:cNvPicPr>
          <p:nvPr/>
        </p:nvPicPr>
        <p:blipFill>
          <a:blip r:embed="rId3"/>
          <a:stretch>
            <a:fillRect/>
          </a:stretch>
        </p:blipFill>
        <p:spPr>
          <a:xfrm>
            <a:off x="1117600" y="4494007"/>
            <a:ext cx="2160000" cy="1621794"/>
          </a:xfrm>
          <a:prstGeom prst="rect">
            <a:avLst/>
          </a:prstGeom>
        </p:spPr>
      </p:pic>
      <p:pic>
        <p:nvPicPr>
          <p:cNvPr id="34" name="Picture 33">
            <a:extLst>
              <a:ext uri="{FF2B5EF4-FFF2-40B4-BE49-F238E27FC236}">
                <a16:creationId xmlns:a16="http://schemas.microsoft.com/office/drawing/2014/main" id="{3F281947-0B00-FC4A-BAD0-C19A7EDDAF89}"/>
              </a:ext>
            </a:extLst>
          </p:cNvPr>
          <p:cNvPicPr>
            <a:picLocks noChangeAspect="1"/>
          </p:cNvPicPr>
          <p:nvPr/>
        </p:nvPicPr>
        <p:blipFill>
          <a:blip r:embed="rId3"/>
          <a:stretch>
            <a:fillRect/>
          </a:stretch>
        </p:blipFill>
        <p:spPr>
          <a:xfrm>
            <a:off x="1270000" y="4646407"/>
            <a:ext cx="2160000" cy="1621794"/>
          </a:xfrm>
          <a:prstGeom prst="rect">
            <a:avLst/>
          </a:prstGeom>
        </p:spPr>
      </p:pic>
      <p:pic>
        <p:nvPicPr>
          <p:cNvPr id="35" name="Picture 34">
            <a:extLst>
              <a:ext uri="{FF2B5EF4-FFF2-40B4-BE49-F238E27FC236}">
                <a16:creationId xmlns:a16="http://schemas.microsoft.com/office/drawing/2014/main" id="{CEF303DD-8E32-8648-A426-8340067AC177}"/>
              </a:ext>
            </a:extLst>
          </p:cNvPr>
          <p:cNvPicPr>
            <a:picLocks noChangeAspect="1"/>
          </p:cNvPicPr>
          <p:nvPr/>
        </p:nvPicPr>
        <p:blipFill>
          <a:blip r:embed="rId3"/>
          <a:stretch>
            <a:fillRect/>
          </a:stretch>
        </p:blipFill>
        <p:spPr>
          <a:xfrm>
            <a:off x="1422400" y="4798807"/>
            <a:ext cx="2160000" cy="1621794"/>
          </a:xfrm>
          <a:prstGeom prst="rect">
            <a:avLst/>
          </a:prstGeom>
        </p:spPr>
      </p:pic>
      <p:pic>
        <p:nvPicPr>
          <p:cNvPr id="48" name="Picture 47">
            <a:extLst>
              <a:ext uri="{FF2B5EF4-FFF2-40B4-BE49-F238E27FC236}">
                <a16:creationId xmlns:a16="http://schemas.microsoft.com/office/drawing/2014/main" id="{F3C5CE7A-B539-1340-8FE4-754C5FAE85CC}"/>
              </a:ext>
            </a:extLst>
          </p:cNvPr>
          <p:cNvPicPr>
            <a:picLocks noChangeAspect="1"/>
          </p:cNvPicPr>
          <p:nvPr/>
        </p:nvPicPr>
        <p:blipFill>
          <a:blip r:embed="rId3"/>
          <a:stretch>
            <a:fillRect/>
          </a:stretch>
        </p:blipFill>
        <p:spPr>
          <a:xfrm>
            <a:off x="1574800" y="4951207"/>
            <a:ext cx="2160000" cy="1621794"/>
          </a:xfrm>
          <a:prstGeom prst="rect">
            <a:avLst/>
          </a:prstGeom>
        </p:spPr>
      </p:pic>
      <p:pic>
        <p:nvPicPr>
          <p:cNvPr id="49" name="Picture 48">
            <a:extLst>
              <a:ext uri="{FF2B5EF4-FFF2-40B4-BE49-F238E27FC236}">
                <a16:creationId xmlns:a16="http://schemas.microsoft.com/office/drawing/2014/main" id="{840B7151-17F4-324B-B56A-5283E93BBF82}"/>
              </a:ext>
            </a:extLst>
          </p:cNvPr>
          <p:cNvPicPr>
            <a:picLocks noChangeAspect="1"/>
          </p:cNvPicPr>
          <p:nvPr/>
        </p:nvPicPr>
        <p:blipFill>
          <a:blip r:embed="rId3"/>
          <a:stretch>
            <a:fillRect/>
          </a:stretch>
        </p:blipFill>
        <p:spPr>
          <a:xfrm>
            <a:off x="1727200" y="5103607"/>
            <a:ext cx="2160000" cy="1621794"/>
          </a:xfrm>
          <a:prstGeom prst="rect">
            <a:avLst/>
          </a:prstGeom>
        </p:spPr>
      </p:pic>
      <p:pic>
        <p:nvPicPr>
          <p:cNvPr id="50" name="Picture 49">
            <a:extLst>
              <a:ext uri="{FF2B5EF4-FFF2-40B4-BE49-F238E27FC236}">
                <a16:creationId xmlns:a16="http://schemas.microsoft.com/office/drawing/2014/main" id="{00D5A8AA-8667-AB4F-B7A1-ED69CEDDB63C}"/>
              </a:ext>
            </a:extLst>
          </p:cNvPr>
          <p:cNvPicPr>
            <a:picLocks noChangeAspect="1"/>
          </p:cNvPicPr>
          <p:nvPr/>
        </p:nvPicPr>
        <p:blipFill>
          <a:blip r:embed="rId3"/>
          <a:stretch>
            <a:fillRect/>
          </a:stretch>
        </p:blipFill>
        <p:spPr>
          <a:xfrm>
            <a:off x="1879600" y="5256007"/>
            <a:ext cx="2160000" cy="1621794"/>
          </a:xfrm>
          <a:prstGeom prst="rect">
            <a:avLst/>
          </a:prstGeom>
        </p:spPr>
      </p:pic>
      <p:pic>
        <p:nvPicPr>
          <p:cNvPr id="51" name="Picture 50">
            <a:extLst>
              <a:ext uri="{FF2B5EF4-FFF2-40B4-BE49-F238E27FC236}">
                <a16:creationId xmlns:a16="http://schemas.microsoft.com/office/drawing/2014/main" id="{D133C7BB-789D-1C4E-8FAD-E52D77327459}"/>
              </a:ext>
            </a:extLst>
          </p:cNvPr>
          <p:cNvPicPr>
            <a:picLocks noChangeAspect="1"/>
          </p:cNvPicPr>
          <p:nvPr/>
        </p:nvPicPr>
        <p:blipFill>
          <a:blip r:embed="rId3"/>
          <a:stretch>
            <a:fillRect/>
          </a:stretch>
        </p:blipFill>
        <p:spPr>
          <a:xfrm>
            <a:off x="2448807" y="3122407"/>
            <a:ext cx="2160000" cy="1621794"/>
          </a:xfrm>
          <a:prstGeom prst="rect">
            <a:avLst/>
          </a:prstGeom>
        </p:spPr>
      </p:pic>
      <p:pic>
        <p:nvPicPr>
          <p:cNvPr id="52" name="Picture 51">
            <a:extLst>
              <a:ext uri="{FF2B5EF4-FFF2-40B4-BE49-F238E27FC236}">
                <a16:creationId xmlns:a16="http://schemas.microsoft.com/office/drawing/2014/main" id="{3ED5D8F4-361F-EB44-8D7D-EBF6B671EE0E}"/>
              </a:ext>
            </a:extLst>
          </p:cNvPr>
          <p:cNvPicPr>
            <a:picLocks noChangeAspect="1"/>
          </p:cNvPicPr>
          <p:nvPr/>
        </p:nvPicPr>
        <p:blipFill>
          <a:blip r:embed="rId3"/>
          <a:stretch>
            <a:fillRect/>
          </a:stretch>
        </p:blipFill>
        <p:spPr>
          <a:xfrm>
            <a:off x="2601207" y="3274807"/>
            <a:ext cx="2160000" cy="1621794"/>
          </a:xfrm>
          <a:prstGeom prst="rect">
            <a:avLst/>
          </a:prstGeom>
        </p:spPr>
      </p:pic>
      <p:pic>
        <p:nvPicPr>
          <p:cNvPr id="53" name="Picture 52">
            <a:extLst>
              <a:ext uri="{FF2B5EF4-FFF2-40B4-BE49-F238E27FC236}">
                <a16:creationId xmlns:a16="http://schemas.microsoft.com/office/drawing/2014/main" id="{F49400EA-8D11-8C4D-B523-B016B88B512B}"/>
              </a:ext>
            </a:extLst>
          </p:cNvPr>
          <p:cNvPicPr>
            <a:picLocks noChangeAspect="1"/>
          </p:cNvPicPr>
          <p:nvPr/>
        </p:nvPicPr>
        <p:blipFill>
          <a:blip r:embed="rId3"/>
          <a:stretch>
            <a:fillRect/>
          </a:stretch>
        </p:blipFill>
        <p:spPr>
          <a:xfrm>
            <a:off x="2753607" y="3427207"/>
            <a:ext cx="2160000" cy="1621794"/>
          </a:xfrm>
          <a:prstGeom prst="rect">
            <a:avLst/>
          </a:prstGeom>
        </p:spPr>
      </p:pic>
      <p:pic>
        <p:nvPicPr>
          <p:cNvPr id="54" name="Picture 53">
            <a:extLst>
              <a:ext uri="{FF2B5EF4-FFF2-40B4-BE49-F238E27FC236}">
                <a16:creationId xmlns:a16="http://schemas.microsoft.com/office/drawing/2014/main" id="{9E10ADB8-3AC0-314C-90E6-3AEDF560BDEC}"/>
              </a:ext>
            </a:extLst>
          </p:cNvPr>
          <p:cNvPicPr>
            <a:picLocks noChangeAspect="1"/>
          </p:cNvPicPr>
          <p:nvPr/>
        </p:nvPicPr>
        <p:blipFill>
          <a:blip r:embed="rId3"/>
          <a:stretch>
            <a:fillRect/>
          </a:stretch>
        </p:blipFill>
        <p:spPr>
          <a:xfrm>
            <a:off x="2906007" y="3579607"/>
            <a:ext cx="2160000" cy="1621794"/>
          </a:xfrm>
          <a:prstGeom prst="rect">
            <a:avLst/>
          </a:prstGeom>
        </p:spPr>
      </p:pic>
      <p:pic>
        <p:nvPicPr>
          <p:cNvPr id="55" name="Picture 54">
            <a:extLst>
              <a:ext uri="{FF2B5EF4-FFF2-40B4-BE49-F238E27FC236}">
                <a16:creationId xmlns:a16="http://schemas.microsoft.com/office/drawing/2014/main" id="{73FBAD93-AEF0-FA4E-B73B-26722A141B09}"/>
              </a:ext>
            </a:extLst>
          </p:cNvPr>
          <p:cNvPicPr>
            <a:picLocks noChangeAspect="1"/>
          </p:cNvPicPr>
          <p:nvPr/>
        </p:nvPicPr>
        <p:blipFill>
          <a:blip r:embed="rId3"/>
          <a:stretch>
            <a:fillRect/>
          </a:stretch>
        </p:blipFill>
        <p:spPr>
          <a:xfrm>
            <a:off x="3058407" y="3732007"/>
            <a:ext cx="2160000" cy="1621794"/>
          </a:xfrm>
          <a:prstGeom prst="rect">
            <a:avLst/>
          </a:prstGeom>
        </p:spPr>
      </p:pic>
      <p:pic>
        <p:nvPicPr>
          <p:cNvPr id="57" name="Picture 56">
            <a:extLst>
              <a:ext uri="{FF2B5EF4-FFF2-40B4-BE49-F238E27FC236}">
                <a16:creationId xmlns:a16="http://schemas.microsoft.com/office/drawing/2014/main" id="{2EF48413-9348-6342-B5CD-293E1D2B6747}"/>
              </a:ext>
            </a:extLst>
          </p:cNvPr>
          <p:cNvPicPr>
            <a:picLocks noChangeAspect="1"/>
          </p:cNvPicPr>
          <p:nvPr/>
        </p:nvPicPr>
        <p:blipFill>
          <a:blip r:embed="rId3"/>
          <a:stretch>
            <a:fillRect/>
          </a:stretch>
        </p:blipFill>
        <p:spPr>
          <a:xfrm>
            <a:off x="3210807" y="3884407"/>
            <a:ext cx="2160000" cy="1621794"/>
          </a:xfrm>
          <a:prstGeom prst="rect">
            <a:avLst/>
          </a:prstGeom>
        </p:spPr>
      </p:pic>
      <p:pic>
        <p:nvPicPr>
          <p:cNvPr id="58" name="Picture 57">
            <a:extLst>
              <a:ext uri="{FF2B5EF4-FFF2-40B4-BE49-F238E27FC236}">
                <a16:creationId xmlns:a16="http://schemas.microsoft.com/office/drawing/2014/main" id="{3D2DFDC7-A1AE-BB45-8194-B8F65C5A03E1}"/>
              </a:ext>
            </a:extLst>
          </p:cNvPr>
          <p:cNvPicPr>
            <a:picLocks noChangeAspect="1"/>
          </p:cNvPicPr>
          <p:nvPr/>
        </p:nvPicPr>
        <p:blipFill>
          <a:blip r:embed="rId3"/>
          <a:stretch>
            <a:fillRect/>
          </a:stretch>
        </p:blipFill>
        <p:spPr>
          <a:xfrm>
            <a:off x="3363207" y="4036807"/>
            <a:ext cx="2160000" cy="1621794"/>
          </a:xfrm>
          <a:prstGeom prst="rect">
            <a:avLst/>
          </a:prstGeom>
        </p:spPr>
      </p:pic>
      <p:pic>
        <p:nvPicPr>
          <p:cNvPr id="59" name="Picture 58">
            <a:extLst>
              <a:ext uri="{FF2B5EF4-FFF2-40B4-BE49-F238E27FC236}">
                <a16:creationId xmlns:a16="http://schemas.microsoft.com/office/drawing/2014/main" id="{97CA3402-7E93-574D-A07D-276A187FEF69}"/>
              </a:ext>
            </a:extLst>
          </p:cNvPr>
          <p:cNvPicPr>
            <a:picLocks noChangeAspect="1"/>
          </p:cNvPicPr>
          <p:nvPr/>
        </p:nvPicPr>
        <p:blipFill>
          <a:blip r:embed="rId3"/>
          <a:stretch>
            <a:fillRect/>
          </a:stretch>
        </p:blipFill>
        <p:spPr>
          <a:xfrm>
            <a:off x="3515607" y="4189207"/>
            <a:ext cx="2160000" cy="1621794"/>
          </a:xfrm>
          <a:prstGeom prst="rect">
            <a:avLst/>
          </a:prstGeom>
        </p:spPr>
      </p:pic>
      <p:pic>
        <p:nvPicPr>
          <p:cNvPr id="60" name="Picture 59">
            <a:extLst>
              <a:ext uri="{FF2B5EF4-FFF2-40B4-BE49-F238E27FC236}">
                <a16:creationId xmlns:a16="http://schemas.microsoft.com/office/drawing/2014/main" id="{494311C1-D8B0-0E4C-8C00-176E8BC38EAB}"/>
              </a:ext>
            </a:extLst>
          </p:cNvPr>
          <p:cNvPicPr>
            <a:picLocks noChangeAspect="1"/>
          </p:cNvPicPr>
          <p:nvPr/>
        </p:nvPicPr>
        <p:blipFill>
          <a:blip r:embed="rId3"/>
          <a:stretch>
            <a:fillRect/>
          </a:stretch>
        </p:blipFill>
        <p:spPr>
          <a:xfrm>
            <a:off x="3668007" y="4341607"/>
            <a:ext cx="2160000" cy="1621794"/>
          </a:xfrm>
          <a:prstGeom prst="rect">
            <a:avLst/>
          </a:prstGeom>
        </p:spPr>
      </p:pic>
      <p:pic>
        <p:nvPicPr>
          <p:cNvPr id="61" name="Picture 60">
            <a:extLst>
              <a:ext uri="{FF2B5EF4-FFF2-40B4-BE49-F238E27FC236}">
                <a16:creationId xmlns:a16="http://schemas.microsoft.com/office/drawing/2014/main" id="{B588B80B-D3B1-3443-8A4F-A346E73C4F1D}"/>
              </a:ext>
            </a:extLst>
          </p:cNvPr>
          <p:cNvPicPr>
            <a:picLocks noChangeAspect="1"/>
          </p:cNvPicPr>
          <p:nvPr/>
        </p:nvPicPr>
        <p:blipFill>
          <a:blip r:embed="rId3"/>
          <a:stretch>
            <a:fillRect/>
          </a:stretch>
        </p:blipFill>
        <p:spPr>
          <a:xfrm>
            <a:off x="3820407" y="4494007"/>
            <a:ext cx="2160000" cy="1621794"/>
          </a:xfrm>
          <a:prstGeom prst="rect">
            <a:avLst/>
          </a:prstGeom>
        </p:spPr>
      </p:pic>
      <p:pic>
        <p:nvPicPr>
          <p:cNvPr id="62" name="Picture 61">
            <a:extLst>
              <a:ext uri="{FF2B5EF4-FFF2-40B4-BE49-F238E27FC236}">
                <a16:creationId xmlns:a16="http://schemas.microsoft.com/office/drawing/2014/main" id="{9C131FAC-C335-2744-A4FB-3A7A715ED3DD}"/>
              </a:ext>
            </a:extLst>
          </p:cNvPr>
          <p:cNvPicPr>
            <a:picLocks noChangeAspect="1"/>
          </p:cNvPicPr>
          <p:nvPr/>
        </p:nvPicPr>
        <p:blipFill>
          <a:blip r:embed="rId3"/>
          <a:stretch>
            <a:fillRect/>
          </a:stretch>
        </p:blipFill>
        <p:spPr>
          <a:xfrm>
            <a:off x="3972807" y="4646407"/>
            <a:ext cx="2160000" cy="1621794"/>
          </a:xfrm>
          <a:prstGeom prst="rect">
            <a:avLst/>
          </a:prstGeom>
        </p:spPr>
      </p:pic>
      <p:sp>
        <p:nvSpPr>
          <p:cNvPr id="4" name="Right Arrow 3">
            <a:extLst>
              <a:ext uri="{FF2B5EF4-FFF2-40B4-BE49-F238E27FC236}">
                <a16:creationId xmlns:a16="http://schemas.microsoft.com/office/drawing/2014/main" id="{732EE9ED-8675-EE4B-88AB-D32353803AC6}"/>
              </a:ext>
            </a:extLst>
          </p:cNvPr>
          <p:cNvSpPr/>
          <p:nvPr/>
        </p:nvSpPr>
        <p:spPr>
          <a:xfrm>
            <a:off x="5928223" y="5173969"/>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20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tc>
                  <a:txBody>
                    <a:bodyPr/>
                    <a:lstStyle/>
                    <a:p>
                      <a:pPr algn="ctr"/>
                      <a:r>
                        <a:rPr lang="en-US" sz="3600" dirty="0">
                          <a:solidFill>
                            <a:srgbClr val="FF3860"/>
                          </a:solidFill>
                          <a:latin typeface="OpenDyslexicAlta" pitchFamily="2" charset="77"/>
                        </a:rPr>
                        <a:t>83</a:t>
                      </a:r>
                    </a:p>
                  </a:txBody>
                  <a:tcPr anchor="ctr">
                    <a:solidFill>
                      <a:schemeClr val="bg1"/>
                    </a:solidFill>
                  </a:tcPr>
                </a:tc>
                <a:tc>
                  <a:txBody>
                    <a:bodyPr/>
                    <a:lstStyle/>
                    <a:p>
                      <a:pPr algn="ctr"/>
                      <a:r>
                        <a:rPr lang="en-US" sz="3600" dirty="0">
                          <a:solidFill>
                            <a:srgbClr val="FF3860"/>
                          </a:solidFill>
                          <a:latin typeface="OpenDyslexicAlta" pitchFamily="2" charset="77"/>
                        </a:rPr>
                        <a:t>82</a:t>
                      </a:r>
                    </a:p>
                  </a:txBody>
                  <a:tcPr anchor="ctr">
                    <a:solidFill>
                      <a:schemeClr val="bg1"/>
                    </a:solidFill>
                  </a:tcPr>
                </a:tc>
                <a:tc>
                  <a:txBody>
                    <a:bodyPr/>
                    <a:lstStyle/>
                    <a:p>
                      <a:pPr algn="ctr"/>
                      <a:r>
                        <a:rPr lang="en-US" sz="3600" dirty="0">
                          <a:solidFill>
                            <a:srgbClr val="FF3860"/>
                          </a:solidFill>
                          <a:latin typeface="OpenDyslexicAlta" pitchFamily="2" charset="77"/>
                        </a:rPr>
                        <a:t>81</a:t>
                      </a: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1170086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tc>
                  <a:txBody>
                    <a:bodyPr/>
                    <a:lstStyle/>
                    <a:p>
                      <a:pPr algn="ctr"/>
                      <a:r>
                        <a:rPr lang="en-US" sz="3600" dirty="0">
                          <a:solidFill>
                            <a:srgbClr val="FF3860"/>
                          </a:solidFill>
                          <a:latin typeface="OpenDyslexicAlta" pitchFamily="2" charset="77"/>
                        </a:rPr>
                        <a:t>83</a:t>
                      </a:r>
                    </a:p>
                  </a:txBody>
                  <a:tcPr anchor="ctr">
                    <a:solidFill>
                      <a:schemeClr val="bg1"/>
                    </a:solidFill>
                  </a:tcPr>
                </a:tc>
                <a:tc>
                  <a:txBody>
                    <a:bodyPr/>
                    <a:lstStyle/>
                    <a:p>
                      <a:pPr algn="ctr"/>
                      <a:r>
                        <a:rPr lang="en-US" sz="3600" dirty="0">
                          <a:solidFill>
                            <a:srgbClr val="FF3860"/>
                          </a:solidFill>
                          <a:latin typeface="OpenDyslexicAlta" pitchFamily="2" charset="77"/>
                        </a:rPr>
                        <a:t>82</a:t>
                      </a:r>
                    </a:p>
                  </a:txBody>
                  <a:tcPr anchor="ctr">
                    <a:solidFill>
                      <a:schemeClr val="bg1"/>
                    </a:solidFill>
                  </a:tcPr>
                </a:tc>
                <a:tc>
                  <a:txBody>
                    <a:bodyPr/>
                    <a:lstStyle/>
                    <a:p>
                      <a:pPr algn="ctr"/>
                      <a:r>
                        <a:rPr lang="en-US" sz="3600" dirty="0">
                          <a:solidFill>
                            <a:srgbClr val="FF3860"/>
                          </a:solidFill>
                          <a:latin typeface="OpenDyslexicAlta" pitchFamily="2" charset="77"/>
                        </a:rPr>
                        <a:t>81</a:t>
                      </a: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r>
                        <a:rPr lang="en-US" sz="3600" dirty="0">
                          <a:solidFill>
                            <a:srgbClr val="FF3860"/>
                          </a:solidFill>
                          <a:latin typeface="OpenDyslexicAlta" pitchFamily="2" charset="77"/>
                        </a:rPr>
                        <a:t>78</a:t>
                      </a: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440765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extLst>
              <p:ext uri="{D42A27DB-BD31-4B8C-83A1-F6EECF244321}">
                <p14:modId xmlns:p14="http://schemas.microsoft.com/office/powerpoint/2010/main" val="3050619623"/>
              </p:ext>
            </p:extLst>
          </p:nvPr>
        </p:nvGraphicFramePr>
        <p:xfrm>
          <a:off x="2032000" y="3094566"/>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56</a:t>
                      </a:r>
                    </a:p>
                  </a:txBody>
                  <a:tcPr anchor="ctr">
                    <a:solidFill>
                      <a:schemeClr val="bg1"/>
                    </a:solidFill>
                  </a:tcPr>
                </a:tc>
                <a:tc>
                  <a:txBody>
                    <a:bodyPr/>
                    <a:lstStyle/>
                    <a:p>
                      <a:pPr algn="ctr"/>
                      <a:r>
                        <a:rPr lang="en-US" sz="3600" dirty="0">
                          <a:solidFill>
                            <a:schemeClr val="tx1"/>
                          </a:solidFill>
                          <a:latin typeface="OpenDyslexicAlta" pitchFamily="2" charset="77"/>
                        </a:rPr>
                        <a:t>57</a:t>
                      </a:r>
                    </a:p>
                  </a:txBody>
                  <a:tcPr anchor="ctr">
                    <a:solidFill>
                      <a:schemeClr val="bg1"/>
                    </a:solidFill>
                  </a:tcPr>
                </a:tc>
                <a:tc>
                  <a:txBody>
                    <a:bodyPr/>
                    <a:lstStyle/>
                    <a:p>
                      <a:pPr algn="ctr"/>
                      <a:r>
                        <a:rPr lang="en-US" sz="3600" dirty="0">
                          <a:solidFill>
                            <a:schemeClr val="bg1"/>
                          </a:solidFill>
                          <a:latin typeface="OpenDyslexicAlta" pitchFamily="2" charset="77"/>
                        </a:rPr>
                        <a:t>58</a:t>
                      </a:r>
                    </a:p>
                  </a:txBody>
                  <a:tcPr anchor="ctr">
                    <a:solidFill>
                      <a:schemeClr val="bg1"/>
                    </a:solidFill>
                  </a:tcPr>
                </a:tc>
                <a:tc>
                  <a:txBody>
                    <a:bodyPr/>
                    <a:lstStyle/>
                    <a:p>
                      <a:pPr algn="ctr"/>
                      <a:r>
                        <a:rPr lang="en-US" sz="3600" dirty="0">
                          <a:solidFill>
                            <a:schemeClr val="bg1"/>
                          </a:solidFill>
                          <a:latin typeface="OpenDyslexicAlta" pitchFamily="2" charset="77"/>
                        </a:rPr>
                        <a:t>59</a:t>
                      </a:r>
                    </a:p>
                  </a:txBody>
                  <a:tcPr anchor="ctr">
                    <a:solidFill>
                      <a:schemeClr val="bg1"/>
                    </a:solidFill>
                  </a:tcPr>
                </a:tc>
                <a:tc>
                  <a:txBody>
                    <a:bodyPr/>
                    <a:lstStyle/>
                    <a:p>
                      <a:pPr algn="ctr"/>
                      <a:r>
                        <a:rPr lang="en-US" sz="3600" dirty="0">
                          <a:solidFill>
                            <a:schemeClr val="bg1"/>
                          </a:solidFill>
                          <a:latin typeface="OpenDyslexicAlta" pitchFamily="2" charset="77"/>
                        </a:rPr>
                        <a:t>60</a:t>
                      </a:r>
                    </a:p>
                  </a:txBody>
                  <a:tcPr anchor="ctr">
                    <a:solidFill>
                      <a:schemeClr val="bg1"/>
                    </a:solidFill>
                  </a:tcPr>
                </a:tc>
                <a:tc>
                  <a:txBody>
                    <a:bodyPr/>
                    <a:lstStyle/>
                    <a:p>
                      <a:pPr algn="ctr"/>
                      <a:r>
                        <a:rPr lang="en-US" sz="3600" dirty="0">
                          <a:solidFill>
                            <a:schemeClr val="tx1"/>
                          </a:solidFill>
                          <a:latin typeface="OpenDyslexicAlta" pitchFamily="2" charset="77"/>
                        </a:rPr>
                        <a:t>61</a:t>
                      </a:r>
                    </a:p>
                  </a:txBody>
                  <a:tcPr anchor="ctr">
                    <a:solidFill>
                      <a:schemeClr val="bg1"/>
                    </a:solidFill>
                  </a:tcPr>
                </a:tc>
                <a:tc>
                  <a:txBody>
                    <a:bodyPr/>
                    <a:lstStyle/>
                    <a:p>
                      <a:pPr algn="ctr"/>
                      <a:r>
                        <a:rPr lang="en-US" sz="3600" dirty="0">
                          <a:solidFill>
                            <a:schemeClr val="bg1"/>
                          </a:solidFill>
                          <a:latin typeface="OpenDyslexicAlta" pitchFamily="2" charset="77"/>
                        </a:rPr>
                        <a:t>62</a:t>
                      </a:r>
                    </a:p>
                  </a:txBody>
                  <a:tcPr anchor="ctr">
                    <a:solidFill>
                      <a:schemeClr val="bg1"/>
                    </a:solidFill>
                  </a:tcPr>
                </a:tc>
                <a:tc>
                  <a:txBody>
                    <a:bodyPr/>
                    <a:lstStyle/>
                    <a:p>
                      <a:pPr algn="ctr"/>
                      <a:r>
                        <a:rPr lang="en-US" sz="3600" dirty="0">
                          <a:solidFill>
                            <a:schemeClr val="bg1"/>
                          </a:solidFill>
                          <a:latin typeface="OpenDyslexicAlta" pitchFamily="2" charset="77"/>
                        </a:rPr>
                        <a:t>63</a:t>
                      </a:r>
                    </a:p>
                  </a:txBody>
                  <a:tcPr anchor="ctr">
                    <a:solidFill>
                      <a:schemeClr val="bg1"/>
                    </a:solidFill>
                  </a:tcPr>
                </a:tc>
                <a:extLst>
                  <a:ext uri="{0D108BD9-81ED-4DB2-BD59-A6C34878D82A}">
                    <a16:rowId xmlns:a16="http://schemas.microsoft.com/office/drawing/2014/main" val="218695212"/>
                  </a:ext>
                </a:extLst>
              </a:tr>
            </a:tbl>
          </a:graphicData>
        </a:graphic>
      </p:graphicFrame>
      <p:graphicFrame>
        <p:nvGraphicFramePr>
          <p:cNvPr id="5" name="Table 4">
            <a:extLst>
              <a:ext uri="{FF2B5EF4-FFF2-40B4-BE49-F238E27FC236}">
                <a16:creationId xmlns:a16="http://schemas.microsoft.com/office/drawing/2014/main" id="{BB75E63C-3859-4F44-974C-D93A661282C4}"/>
              </a:ext>
            </a:extLst>
          </p:cNvPr>
          <p:cNvGraphicFramePr>
            <a:graphicFrameLocks noGrp="1"/>
          </p:cNvGraphicFramePr>
          <p:nvPr>
            <p:extLst>
              <p:ext uri="{D42A27DB-BD31-4B8C-83A1-F6EECF244321}">
                <p14:modId xmlns:p14="http://schemas.microsoft.com/office/powerpoint/2010/main" val="3642633410"/>
              </p:ext>
            </p:extLst>
          </p:nvPr>
        </p:nvGraphicFramePr>
        <p:xfrm>
          <a:off x="2032000" y="4123265"/>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93</a:t>
                      </a:r>
                    </a:p>
                  </a:txBody>
                  <a:tcPr anchor="ctr">
                    <a:solidFill>
                      <a:schemeClr val="bg1"/>
                    </a:solidFill>
                  </a:tcPr>
                </a:tc>
                <a:tc>
                  <a:txBody>
                    <a:bodyPr/>
                    <a:lstStyle/>
                    <a:p>
                      <a:pPr algn="ctr"/>
                      <a:r>
                        <a:rPr lang="en-US" sz="3600" dirty="0">
                          <a:solidFill>
                            <a:schemeClr val="bg1"/>
                          </a:solidFill>
                          <a:latin typeface="OpenDyslexicAlta" pitchFamily="2" charset="77"/>
                        </a:rPr>
                        <a:t>94</a:t>
                      </a:r>
                    </a:p>
                  </a:txBody>
                  <a:tcPr anchor="ctr">
                    <a:solidFill>
                      <a:schemeClr val="bg1"/>
                    </a:solidFill>
                  </a:tcPr>
                </a:tc>
                <a:tc>
                  <a:txBody>
                    <a:bodyPr/>
                    <a:lstStyle/>
                    <a:p>
                      <a:pPr algn="ctr"/>
                      <a:r>
                        <a:rPr lang="en-US" sz="3600" dirty="0">
                          <a:solidFill>
                            <a:schemeClr val="bg1"/>
                          </a:solidFill>
                          <a:latin typeface="OpenDyslexicAlta" pitchFamily="2" charset="77"/>
                        </a:rPr>
                        <a:t>95</a:t>
                      </a:r>
                    </a:p>
                  </a:txBody>
                  <a:tcPr anchor="ctr">
                    <a:solidFill>
                      <a:schemeClr val="bg1"/>
                    </a:solidFill>
                  </a:tcPr>
                </a:tc>
                <a:tc>
                  <a:txBody>
                    <a:bodyPr/>
                    <a:lstStyle/>
                    <a:p>
                      <a:pPr algn="ctr"/>
                      <a:r>
                        <a:rPr lang="en-US" sz="3600" dirty="0">
                          <a:solidFill>
                            <a:schemeClr val="bg1"/>
                          </a:solidFill>
                          <a:latin typeface="OpenDyslexicAlta" pitchFamily="2" charset="77"/>
                        </a:rPr>
                        <a:t>96</a:t>
                      </a:r>
                    </a:p>
                  </a:txBody>
                  <a:tcPr anchor="ctr">
                    <a:solidFill>
                      <a:schemeClr val="bg1"/>
                    </a:solidFill>
                  </a:tcPr>
                </a:tc>
                <a:tc>
                  <a:txBody>
                    <a:bodyPr/>
                    <a:lstStyle/>
                    <a:p>
                      <a:pPr algn="ctr"/>
                      <a:r>
                        <a:rPr lang="en-US" sz="3600" dirty="0">
                          <a:solidFill>
                            <a:schemeClr val="bg1"/>
                          </a:solidFill>
                          <a:latin typeface="OpenDyslexicAlta" pitchFamily="2" charset="77"/>
                        </a:rPr>
                        <a:t>97</a:t>
                      </a:r>
                    </a:p>
                  </a:txBody>
                  <a:tcPr anchor="ctr">
                    <a:solidFill>
                      <a:schemeClr val="bg1"/>
                    </a:solidFill>
                  </a:tcPr>
                </a:tc>
                <a:tc>
                  <a:txBody>
                    <a:bodyPr/>
                    <a:lstStyle/>
                    <a:p>
                      <a:pPr algn="ctr"/>
                      <a:r>
                        <a:rPr lang="en-US" sz="3600" dirty="0">
                          <a:solidFill>
                            <a:schemeClr val="tx1"/>
                          </a:solidFill>
                          <a:latin typeface="OpenDyslexicAlta" pitchFamily="2" charset="77"/>
                        </a:rPr>
                        <a:t>98</a:t>
                      </a:r>
                    </a:p>
                  </a:txBody>
                  <a:tcPr anchor="ctr">
                    <a:solidFill>
                      <a:schemeClr val="bg1"/>
                    </a:solidFill>
                  </a:tcPr>
                </a:tc>
                <a:tc>
                  <a:txBody>
                    <a:bodyPr/>
                    <a:lstStyle/>
                    <a:p>
                      <a:pPr algn="ctr"/>
                      <a:r>
                        <a:rPr lang="en-US" sz="3600" dirty="0">
                          <a:solidFill>
                            <a:schemeClr val="tx1"/>
                          </a:solidFill>
                          <a:latin typeface="OpenDyslexicAlta" pitchFamily="2" charset="77"/>
                        </a:rPr>
                        <a:t>99</a:t>
                      </a:r>
                    </a:p>
                  </a:txBody>
                  <a:tcPr anchor="ctr">
                    <a:solidFill>
                      <a:schemeClr val="bg1"/>
                    </a:solidFill>
                  </a:tcPr>
                </a:tc>
                <a:tc>
                  <a:txBody>
                    <a:bodyPr/>
                    <a:lstStyle/>
                    <a:p>
                      <a:pPr algn="ctr"/>
                      <a:r>
                        <a:rPr lang="en-US" sz="3200" dirty="0">
                          <a:solidFill>
                            <a:schemeClr val="bg1"/>
                          </a:solidFill>
                          <a:latin typeface="OpenDyslexicAlta" pitchFamily="2" charset="77"/>
                        </a:rPr>
                        <a:t>100</a:t>
                      </a:r>
                      <a:endParaRPr lang="en-US" sz="3600" dirty="0">
                        <a:solidFill>
                          <a:schemeClr val="bg1"/>
                        </a:solidFill>
                        <a:latin typeface="OpenDyslexicAlta" pitchFamily="2" charset="77"/>
                      </a:endParaRPr>
                    </a:p>
                  </a:txBody>
                  <a:tcPr anchor="ctr">
                    <a:solidFill>
                      <a:schemeClr val="bg1"/>
                    </a:solidFill>
                  </a:tcPr>
                </a:tc>
                <a:extLst>
                  <a:ext uri="{0D108BD9-81ED-4DB2-BD59-A6C34878D82A}">
                    <a16:rowId xmlns:a16="http://schemas.microsoft.com/office/drawing/2014/main" val="218695212"/>
                  </a:ext>
                </a:extLst>
              </a:tr>
            </a:tbl>
          </a:graphicData>
        </a:graphic>
      </p:graphicFrame>
      <p:graphicFrame>
        <p:nvGraphicFramePr>
          <p:cNvPr id="7" name="Table 6">
            <a:extLst>
              <a:ext uri="{FF2B5EF4-FFF2-40B4-BE49-F238E27FC236}">
                <a16:creationId xmlns:a16="http://schemas.microsoft.com/office/drawing/2014/main" id="{5749E419-2933-534C-AE18-58C4B0189D3C}"/>
              </a:ext>
            </a:extLst>
          </p:cNvPr>
          <p:cNvGraphicFramePr>
            <a:graphicFrameLocks noGrp="1"/>
          </p:cNvGraphicFramePr>
          <p:nvPr>
            <p:extLst>
              <p:ext uri="{D42A27DB-BD31-4B8C-83A1-F6EECF244321}">
                <p14:modId xmlns:p14="http://schemas.microsoft.com/office/powerpoint/2010/main" val="16662960"/>
              </p:ext>
            </p:extLst>
          </p:nvPr>
        </p:nvGraphicFramePr>
        <p:xfrm>
          <a:off x="2032000" y="5175514"/>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91</a:t>
                      </a:r>
                    </a:p>
                  </a:txBody>
                  <a:tcPr anchor="ctr">
                    <a:solidFill>
                      <a:schemeClr val="bg1"/>
                    </a:solidFill>
                  </a:tcPr>
                </a:tc>
                <a:tc>
                  <a:txBody>
                    <a:bodyPr/>
                    <a:lstStyle/>
                    <a:p>
                      <a:pPr algn="ctr"/>
                      <a:r>
                        <a:rPr lang="en-US" sz="3600" dirty="0">
                          <a:solidFill>
                            <a:schemeClr val="bg1"/>
                          </a:solidFill>
                          <a:latin typeface="OpenDyslexicAlta" pitchFamily="2" charset="77"/>
                        </a:rPr>
                        <a:t>90</a:t>
                      </a:r>
                    </a:p>
                  </a:txBody>
                  <a:tcPr anchor="ctr">
                    <a:solidFill>
                      <a:schemeClr val="bg1"/>
                    </a:solidFill>
                  </a:tcPr>
                </a:tc>
                <a:tc>
                  <a:txBody>
                    <a:bodyPr/>
                    <a:lstStyle/>
                    <a:p>
                      <a:pPr algn="ctr"/>
                      <a:r>
                        <a:rPr lang="en-US" sz="3600" dirty="0">
                          <a:solidFill>
                            <a:schemeClr val="bg1"/>
                          </a:solidFill>
                          <a:latin typeface="OpenDyslexicAlta" pitchFamily="2" charset="77"/>
                        </a:rPr>
                        <a:t>89</a:t>
                      </a:r>
                    </a:p>
                  </a:txBody>
                  <a:tcPr anchor="ctr">
                    <a:solidFill>
                      <a:schemeClr val="bg1"/>
                    </a:solidFill>
                  </a:tcPr>
                </a:tc>
                <a:tc>
                  <a:txBody>
                    <a:bodyPr/>
                    <a:lstStyle/>
                    <a:p>
                      <a:pPr algn="ctr"/>
                      <a:r>
                        <a:rPr lang="en-US" sz="3600" dirty="0">
                          <a:solidFill>
                            <a:schemeClr val="bg1"/>
                          </a:solidFill>
                          <a:latin typeface="OpenDyslexicAlta" pitchFamily="2" charset="77"/>
                        </a:rPr>
                        <a:t>88</a:t>
                      </a:r>
                    </a:p>
                  </a:txBody>
                  <a:tcPr anchor="ctr">
                    <a:solidFill>
                      <a:schemeClr val="bg1"/>
                    </a:solidFill>
                  </a:tcPr>
                </a:tc>
                <a:tc>
                  <a:txBody>
                    <a:bodyPr/>
                    <a:lstStyle/>
                    <a:p>
                      <a:pPr algn="ctr"/>
                      <a:r>
                        <a:rPr lang="en-US" sz="3600" dirty="0">
                          <a:solidFill>
                            <a:schemeClr val="bg1"/>
                          </a:solidFill>
                          <a:latin typeface="OpenDyslexicAlta" pitchFamily="2" charset="77"/>
                        </a:rPr>
                        <a:t>87</a:t>
                      </a:r>
                    </a:p>
                  </a:txBody>
                  <a:tcPr anchor="ctr">
                    <a:solidFill>
                      <a:schemeClr val="bg1"/>
                    </a:solidFill>
                  </a:tcPr>
                </a:tc>
                <a:tc>
                  <a:txBody>
                    <a:bodyPr/>
                    <a:lstStyle/>
                    <a:p>
                      <a:pPr algn="ctr"/>
                      <a:r>
                        <a:rPr lang="en-US" sz="3600" dirty="0">
                          <a:solidFill>
                            <a:schemeClr val="tx1"/>
                          </a:solidFill>
                          <a:latin typeface="OpenDyslexicAlta" pitchFamily="2" charset="77"/>
                        </a:rPr>
                        <a:t>86</a:t>
                      </a:r>
                    </a:p>
                  </a:txBody>
                  <a:tcPr anchor="ctr">
                    <a:solidFill>
                      <a:schemeClr val="bg1"/>
                    </a:solidFill>
                  </a:tcPr>
                </a:tc>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chemeClr val="bg1"/>
                          </a:solidFill>
                          <a:latin typeface="OpenDyslexicAlta" pitchFamily="2" charset="77"/>
                        </a:rPr>
                        <a:t>84</a:t>
                      </a: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2547356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nvGraphicFramePr>
        <p:xfrm>
          <a:off x="2032000" y="3094566"/>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56</a:t>
                      </a:r>
                    </a:p>
                  </a:txBody>
                  <a:tcPr anchor="ctr">
                    <a:solidFill>
                      <a:schemeClr val="bg1"/>
                    </a:solidFill>
                  </a:tcPr>
                </a:tc>
                <a:tc>
                  <a:txBody>
                    <a:bodyPr/>
                    <a:lstStyle/>
                    <a:p>
                      <a:pPr algn="ctr"/>
                      <a:r>
                        <a:rPr lang="en-US" sz="3600" dirty="0">
                          <a:solidFill>
                            <a:schemeClr val="tx1"/>
                          </a:solidFill>
                          <a:latin typeface="OpenDyslexicAlta" pitchFamily="2" charset="77"/>
                        </a:rPr>
                        <a:t>57</a:t>
                      </a:r>
                    </a:p>
                  </a:txBody>
                  <a:tcPr anchor="ctr">
                    <a:solidFill>
                      <a:schemeClr val="bg1"/>
                    </a:solidFill>
                  </a:tcPr>
                </a:tc>
                <a:tc>
                  <a:txBody>
                    <a:bodyPr/>
                    <a:lstStyle/>
                    <a:p>
                      <a:pPr algn="ctr"/>
                      <a:r>
                        <a:rPr lang="en-US" sz="3600" dirty="0">
                          <a:solidFill>
                            <a:srgbClr val="FF3860"/>
                          </a:solidFill>
                          <a:latin typeface="OpenDyslexicAlta" pitchFamily="2" charset="77"/>
                        </a:rPr>
                        <a:t>58</a:t>
                      </a:r>
                    </a:p>
                  </a:txBody>
                  <a:tcPr anchor="ctr">
                    <a:solidFill>
                      <a:schemeClr val="bg1"/>
                    </a:solidFill>
                  </a:tcPr>
                </a:tc>
                <a:tc>
                  <a:txBody>
                    <a:bodyPr/>
                    <a:lstStyle/>
                    <a:p>
                      <a:pPr algn="ctr"/>
                      <a:r>
                        <a:rPr lang="en-US" sz="3600" dirty="0">
                          <a:solidFill>
                            <a:srgbClr val="FF3860"/>
                          </a:solidFill>
                          <a:latin typeface="OpenDyslexicAlta" pitchFamily="2" charset="77"/>
                        </a:rPr>
                        <a:t>59</a:t>
                      </a:r>
                    </a:p>
                  </a:txBody>
                  <a:tcPr anchor="ctr">
                    <a:solidFill>
                      <a:schemeClr val="bg1"/>
                    </a:solidFill>
                  </a:tcPr>
                </a:tc>
                <a:tc>
                  <a:txBody>
                    <a:bodyPr/>
                    <a:lstStyle/>
                    <a:p>
                      <a:pPr algn="ctr"/>
                      <a:r>
                        <a:rPr lang="en-US" sz="3600" dirty="0">
                          <a:solidFill>
                            <a:srgbClr val="FF3860"/>
                          </a:solidFill>
                          <a:latin typeface="OpenDyslexicAlta" pitchFamily="2" charset="77"/>
                        </a:rPr>
                        <a:t>60</a:t>
                      </a:r>
                    </a:p>
                  </a:txBody>
                  <a:tcPr anchor="ctr">
                    <a:solidFill>
                      <a:schemeClr val="bg1"/>
                    </a:solidFill>
                  </a:tcPr>
                </a:tc>
                <a:tc>
                  <a:txBody>
                    <a:bodyPr/>
                    <a:lstStyle/>
                    <a:p>
                      <a:pPr algn="ctr"/>
                      <a:r>
                        <a:rPr lang="en-US" sz="3600" dirty="0">
                          <a:solidFill>
                            <a:schemeClr val="tx1"/>
                          </a:solidFill>
                          <a:latin typeface="OpenDyslexicAlta" pitchFamily="2" charset="77"/>
                        </a:rPr>
                        <a:t>61</a:t>
                      </a:r>
                    </a:p>
                  </a:txBody>
                  <a:tcPr anchor="ctr">
                    <a:solidFill>
                      <a:schemeClr val="bg1"/>
                    </a:solidFill>
                  </a:tcPr>
                </a:tc>
                <a:tc>
                  <a:txBody>
                    <a:bodyPr/>
                    <a:lstStyle/>
                    <a:p>
                      <a:pPr algn="ctr"/>
                      <a:r>
                        <a:rPr lang="en-US" sz="3600" dirty="0">
                          <a:solidFill>
                            <a:srgbClr val="FF3860"/>
                          </a:solidFill>
                          <a:latin typeface="OpenDyslexicAlta" pitchFamily="2" charset="77"/>
                        </a:rPr>
                        <a:t>62</a:t>
                      </a:r>
                    </a:p>
                  </a:txBody>
                  <a:tcPr anchor="ctr">
                    <a:solidFill>
                      <a:schemeClr val="bg1"/>
                    </a:solidFill>
                  </a:tcPr>
                </a:tc>
                <a:tc>
                  <a:txBody>
                    <a:bodyPr/>
                    <a:lstStyle/>
                    <a:p>
                      <a:pPr algn="ctr"/>
                      <a:r>
                        <a:rPr lang="en-US" sz="3600" dirty="0">
                          <a:solidFill>
                            <a:srgbClr val="FF3860"/>
                          </a:solidFill>
                          <a:latin typeface="OpenDyslexicAlta" pitchFamily="2" charset="77"/>
                        </a:rPr>
                        <a:t>63</a:t>
                      </a:r>
                    </a:p>
                  </a:txBody>
                  <a:tcPr anchor="ctr">
                    <a:solidFill>
                      <a:schemeClr val="bg1"/>
                    </a:solidFill>
                  </a:tcPr>
                </a:tc>
                <a:extLst>
                  <a:ext uri="{0D108BD9-81ED-4DB2-BD59-A6C34878D82A}">
                    <a16:rowId xmlns:a16="http://schemas.microsoft.com/office/drawing/2014/main" val="218695212"/>
                  </a:ext>
                </a:extLst>
              </a:tr>
            </a:tbl>
          </a:graphicData>
        </a:graphic>
      </p:graphicFrame>
      <p:graphicFrame>
        <p:nvGraphicFramePr>
          <p:cNvPr id="5" name="Table 4">
            <a:extLst>
              <a:ext uri="{FF2B5EF4-FFF2-40B4-BE49-F238E27FC236}">
                <a16:creationId xmlns:a16="http://schemas.microsoft.com/office/drawing/2014/main" id="{BB75E63C-3859-4F44-974C-D93A661282C4}"/>
              </a:ext>
            </a:extLst>
          </p:cNvPr>
          <p:cNvGraphicFramePr>
            <a:graphicFrameLocks noGrp="1"/>
          </p:cNvGraphicFramePr>
          <p:nvPr/>
        </p:nvGraphicFramePr>
        <p:xfrm>
          <a:off x="2032000" y="4123265"/>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93</a:t>
                      </a:r>
                    </a:p>
                  </a:txBody>
                  <a:tcPr anchor="ctr">
                    <a:solidFill>
                      <a:schemeClr val="bg1"/>
                    </a:solidFill>
                  </a:tcPr>
                </a:tc>
                <a:tc>
                  <a:txBody>
                    <a:bodyPr/>
                    <a:lstStyle/>
                    <a:p>
                      <a:pPr algn="ctr"/>
                      <a:r>
                        <a:rPr lang="en-US" sz="3600" dirty="0">
                          <a:solidFill>
                            <a:schemeClr val="bg1"/>
                          </a:solidFill>
                          <a:latin typeface="OpenDyslexicAlta" pitchFamily="2" charset="77"/>
                        </a:rPr>
                        <a:t>94</a:t>
                      </a:r>
                    </a:p>
                  </a:txBody>
                  <a:tcPr anchor="ctr">
                    <a:solidFill>
                      <a:schemeClr val="bg1"/>
                    </a:solidFill>
                  </a:tcPr>
                </a:tc>
                <a:tc>
                  <a:txBody>
                    <a:bodyPr/>
                    <a:lstStyle/>
                    <a:p>
                      <a:pPr algn="ctr"/>
                      <a:r>
                        <a:rPr lang="en-US" sz="3600" dirty="0">
                          <a:solidFill>
                            <a:schemeClr val="bg1"/>
                          </a:solidFill>
                          <a:latin typeface="OpenDyslexicAlta" pitchFamily="2" charset="77"/>
                        </a:rPr>
                        <a:t>95</a:t>
                      </a:r>
                    </a:p>
                  </a:txBody>
                  <a:tcPr anchor="ctr">
                    <a:solidFill>
                      <a:schemeClr val="bg1"/>
                    </a:solidFill>
                  </a:tcPr>
                </a:tc>
                <a:tc>
                  <a:txBody>
                    <a:bodyPr/>
                    <a:lstStyle/>
                    <a:p>
                      <a:pPr algn="ctr"/>
                      <a:r>
                        <a:rPr lang="en-US" sz="3600" dirty="0">
                          <a:solidFill>
                            <a:schemeClr val="bg1"/>
                          </a:solidFill>
                          <a:latin typeface="OpenDyslexicAlta" pitchFamily="2" charset="77"/>
                        </a:rPr>
                        <a:t>96</a:t>
                      </a:r>
                    </a:p>
                  </a:txBody>
                  <a:tcPr anchor="ctr">
                    <a:solidFill>
                      <a:schemeClr val="bg1"/>
                    </a:solidFill>
                  </a:tcPr>
                </a:tc>
                <a:tc>
                  <a:txBody>
                    <a:bodyPr/>
                    <a:lstStyle/>
                    <a:p>
                      <a:pPr algn="ctr"/>
                      <a:r>
                        <a:rPr lang="en-US" sz="3600" dirty="0">
                          <a:solidFill>
                            <a:schemeClr val="bg1"/>
                          </a:solidFill>
                          <a:latin typeface="OpenDyslexicAlta" pitchFamily="2" charset="77"/>
                        </a:rPr>
                        <a:t>97</a:t>
                      </a:r>
                    </a:p>
                  </a:txBody>
                  <a:tcPr anchor="ctr">
                    <a:solidFill>
                      <a:schemeClr val="bg1"/>
                    </a:solidFill>
                  </a:tcPr>
                </a:tc>
                <a:tc>
                  <a:txBody>
                    <a:bodyPr/>
                    <a:lstStyle/>
                    <a:p>
                      <a:pPr algn="ctr"/>
                      <a:r>
                        <a:rPr lang="en-US" sz="3600" dirty="0">
                          <a:solidFill>
                            <a:schemeClr val="tx1"/>
                          </a:solidFill>
                          <a:latin typeface="OpenDyslexicAlta" pitchFamily="2" charset="77"/>
                        </a:rPr>
                        <a:t>98</a:t>
                      </a:r>
                    </a:p>
                  </a:txBody>
                  <a:tcPr anchor="ctr">
                    <a:solidFill>
                      <a:schemeClr val="bg1"/>
                    </a:solidFill>
                  </a:tcPr>
                </a:tc>
                <a:tc>
                  <a:txBody>
                    <a:bodyPr/>
                    <a:lstStyle/>
                    <a:p>
                      <a:pPr algn="ctr"/>
                      <a:r>
                        <a:rPr lang="en-US" sz="3600" dirty="0">
                          <a:solidFill>
                            <a:schemeClr val="tx1"/>
                          </a:solidFill>
                          <a:latin typeface="OpenDyslexicAlta" pitchFamily="2" charset="77"/>
                        </a:rPr>
                        <a:t>99</a:t>
                      </a:r>
                    </a:p>
                  </a:txBody>
                  <a:tcPr anchor="ctr">
                    <a:solidFill>
                      <a:schemeClr val="bg1"/>
                    </a:solidFill>
                  </a:tcPr>
                </a:tc>
                <a:tc>
                  <a:txBody>
                    <a:bodyPr/>
                    <a:lstStyle/>
                    <a:p>
                      <a:pPr algn="ctr"/>
                      <a:r>
                        <a:rPr lang="en-US" sz="3200" dirty="0">
                          <a:solidFill>
                            <a:schemeClr val="bg1"/>
                          </a:solidFill>
                          <a:latin typeface="OpenDyslexicAlta" pitchFamily="2" charset="77"/>
                        </a:rPr>
                        <a:t>100</a:t>
                      </a:r>
                      <a:endParaRPr lang="en-US" sz="3600" dirty="0">
                        <a:solidFill>
                          <a:schemeClr val="bg1"/>
                        </a:solidFill>
                        <a:latin typeface="OpenDyslexicAlta" pitchFamily="2" charset="77"/>
                      </a:endParaRPr>
                    </a:p>
                  </a:txBody>
                  <a:tcPr anchor="ctr">
                    <a:solidFill>
                      <a:schemeClr val="bg1"/>
                    </a:solidFill>
                  </a:tcPr>
                </a:tc>
                <a:extLst>
                  <a:ext uri="{0D108BD9-81ED-4DB2-BD59-A6C34878D82A}">
                    <a16:rowId xmlns:a16="http://schemas.microsoft.com/office/drawing/2014/main" val="218695212"/>
                  </a:ext>
                </a:extLst>
              </a:tr>
            </a:tbl>
          </a:graphicData>
        </a:graphic>
      </p:graphicFrame>
      <p:graphicFrame>
        <p:nvGraphicFramePr>
          <p:cNvPr id="7" name="Table 6">
            <a:extLst>
              <a:ext uri="{FF2B5EF4-FFF2-40B4-BE49-F238E27FC236}">
                <a16:creationId xmlns:a16="http://schemas.microsoft.com/office/drawing/2014/main" id="{5749E419-2933-534C-AE18-58C4B0189D3C}"/>
              </a:ext>
            </a:extLst>
          </p:cNvPr>
          <p:cNvGraphicFramePr>
            <a:graphicFrameLocks noGrp="1"/>
          </p:cNvGraphicFramePr>
          <p:nvPr/>
        </p:nvGraphicFramePr>
        <p:xfrm>
          <a:off x="2032000" y="5175514"/>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91</a:t>
                      </a:r>
                    </a:p>
                  </a:txBody>
                  <a:tcPr anchor="ctr">
                    <a:solidFill>
                      <a:schemeClr val="bg1"/>
                    </a:solidFill>
                  </a:tcPr>
                </a:tc>
                <a:tc>
                  <a:txBody>
                    <a:bodyPr/>
                    <a:lstStyle/>
                    <a:p>
                      <a:pPr algn="ctr"/>
                      <a:r>
                        <a:rPr lang="en-US" sz="3600" dirty="0">
                          <a:solidFill>
                            <a:schemeClr val="bg1"/>
                          </a:solidFill>
                          <a:latin typeface="OpenDyslexicAlta" pitchFamily="2" charset="77"/>
                        </a:rPr>
                        <a:t>90</a:t>
                      </a:r>
                    </a:p>
                  </a:txBody>
                  <a:tcPr anchor="ctr">
                    <a:solidFill>
                      <a:schemeClr val="bg1"/>
                    </a:solidFill>
                  </a:tcPr>
                </a:tc>
                <a:tc>
                  <a:txBody>
                    <a:bodyPr/>
                    <a:lstStyle/>
                    <a:p>
                      <a:pPr algn="ctr"/>
                      <a:r>
                        <a:rPr lang="en-US" sz="3600" dirty="0">
                          <a:solidFill>
                            <a:schemeClr val="bg1"/>
                          </a:solidFill>
                          <a:latin typeface="OpenDyslexicAlta" pitchFamily="2" charset="77"/>
                        </a:rPr>
                        <a:t>89</a:t>
                      </a:r>
                    </a:p>
                  </a:txBody>
                  <a:tcPr anchor="ctr">
                    <a:solidFill>
                      <a:schemeClr val="bg1"/>
                    </a:solidFill>
                  </a:tcPr>
                </a:tc>
                <a:tc>
                  <a:txBody>
                    <a:bodyPr/>
                    <a:lstStyle/>
                    <a:p>
                      <a:pPr algn="ctr"/>
                      <a:r>
                        <a:rPr lang="en-US" sz="3600" dirty="0">
                          <a:solidFill>
                            <a:schemeClr val="bg1"/>
                          </a:solidFill>
                          <a:latin typeface="OpenDyslexicAlta" pitchFamily="2" charset="77"/>
                        </a:rPr>
                        <a:t>88</a:t>
                      </a:r>
                    </a:p>
                  </a:txBody>
                  <a:tcPr anchor="ctr">
                    <a:solidFill>
                      <a:schemeClr val="bg1"/>
                    </a:solidFill>
                  </a:tcPr>
                </a:tc>
                <a:tc>
                  <a:txBody>
                    <a:bodyPr/>
                    <a:lstStyle/>
                    <a:p>
                      <a:pPr algn="ctr"/>
                      <a:r>
                        <a:rPr lang="en-US" sz="3600" dirty="0">
                          <a:solidFill>
                            <a:schemeClr val="bg1"/>
                          </a:solidFill>
                          <a:latin typeface="OpenDyslexicAlta" pitchFamily="2" charset="77"/>
                        </a:rPr>
                        <a:t>87</a:t>
                      </a:r>
                    </a:p>
                  </a:txBody>
                  <a:tcPr anchor="ctr">
                    <a:solidFill>
                      <a:schemeClr val="bg1"/>
                    </a:solidFill>
                  </a:tcPr>
                </a:tc>
                <a:tc>
                  <a:txBody>
                    <a:bodyPr/>
                    <a:lstStyle/>
                    <a:p>
                      <a:pPr algn="ctr"/>
                      <a:r>
                        <a:rPr lang="en-US" sz="3600" dirty="0">
                          <a:solidFill>
                            <a:schemeClr val="tx1"/>
                          </a:solidFill>
                          <a:latin typeface="OpenDyslexicAlta" pitchFamily="2" charset="77"/>
                        </a:rPr>
                        <a:t>86</a:t>
                      </a:r>
                    </a:p>
                  </a:txBody>
                  <a:tcPr anchor="ctr">
                    <a:solidFill>
                      <a:schemeClr val="bg1"/>
                    </a:solidFill>
                  </a:tcPr>
                </a:tc>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chemeClr val="bg1"/>
                          </a:solidFill>
                          <a:latin typeface="OpenDyslexicAlta" pitchFamily="2" charset="77"/>
                        </a:rPr>
                        <a:t>84</a:t>
                      </a: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3163688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nvGraphicFramePr>
        <p:xfrm>
          <a:off x="2032000" y="3094566"/>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56</a:t>
                      </a:r>
                    </a:p>
                  </a:txBody>
                  <a:tcPr anchor="ctr">
                    <a:solidFill>
                      <a:schemeClr val="bg1"/>
                    </a:solidFill>
                  </a:tcPr>
                </a:tc>
                <a:tc>
                  <a:txBody>
                    <a:bodyPr/>
                    <a:lstStyle/>
                    <a:p>
                      <a:pPr algn="ctr"/>
                      <a:r>
                        <a:rPr lang="en-US" sz="3600" dirty="0">
                          <a:solidFill>
                            <a:schemeClr val="tx1"/>
                          </a:solidFill>
                          <a:latin typeface="OpenDyslexicAlta" pitchFamily="2" charset="77"/>
                        </a:rPr>
                        <a:t>57</a:t>
                      </a:r>
                    </a:p>
                  </a:txBody>
                  <a:tcPr anchor="ctr">
                    <a:solidFill>
                      <a:schemeClr val="bg1"/>
                    </a:solidFill>
                  </a:tcPr>
                </a:tc>
                <a:tc>
                  <a:txBody>
                    <a:bodyPr/>
                    <a:lstStyle/>
                    <a:p>
                      <a:pPr algn="ctr"/>
                      <a:r>
                        <a:rPr lang="en-US" sz="3600" dirty="0">
                          <a:solidFill>
                            <a:srgbClr val="FF3860"/>
                          </a:solidFill>
                          <a:latin typeface="OpenDyslexicAlta" pitchFamily="2" charset="77"/>
                        </a:rPr>
                        <a:t>58</a:t>
                      </a:r>
                    </a:p>
                  </a:txBody>
                  <a:tcPr anchor="ctr">
                    <a:solidFill>
                      <a:schemeClr val="bg1"/>
                    </a:solidFill>
                  </a:tcPr>
                </a:tc>
                <a:tc>
                  <a:txBody>
                    <a:bodyPr/>
                    <a:lstStyle/>
                    <a:p>
                      <a:pPr algn="ctr"/>
                      <a:r>
                        <a:rPr lang="en-US" sz="3600" dirty="0">
                          <a:solidFill>
                            <a:srgbClr val="FF3860"/>
                          </a:solidFill>
                          <a:latin typeface="OpenDyslexicAlta" pitchFamily="2" charset="77"/>
                        </a:rPr>
                        <a:t>59</a:t>
                      </a:r>
                    </a:p>
                  </a:txBody>
                  <a:tcPr anchor="ctr">
                    <a:solidFill>
                      <a:schemeClr val="bg1"/>
                    </a:solidFill>
                  </a:tcPr>
                </a:tc>
                <a:tc>
                  <a:txBody>
                    <a:bodyPr/>
                    <a:lstStyle/>
                    <a:p>
                      <a:pPr algn="ctr"/>
                      <a:r>
                        <a:rPr lang="en-US" sz="3600" dirty="0">
                          <a:solidFill>
                            <a:srgbClr val="FF3860"/>
                          </a:solidFill>
                          <a:latin typeface="OpenDyslexicAlta" pitchFamily="2" charset="77"/>
                        </a:rPr>
                        <a:t>60</a:t>
                      </a:r>
                    </a:p>
                  </a:txBody>
                  <a:tcPr anchor="ctr">
                    <a:solidFill>
                      <a:schemeClr val="bg1"/>
                    </a:solidFill>
                  </a:tcPr>
                </a:tc>
                <a:tc>
                  <a:txBody>
                    <a:bodyPr/>
                    <a:lstStyle/>
                    <a:p>
                      <a:pPr algn="ctr"/>
                      <a:r>
                        <a:rPr lang="en-US" sz="3600" dirty="0">
                          <a:solidFill>
                            <a:schemeClr val="tx1"/>
                          </a:solidFill>
                          <a:latin typeface="OpenDyslexicAlta" pitchFamily="2" charset="77"/>
                        </a:rPr>
                        <a:t>61</a:t>
                      </a:r>
                    </a:p>
                  </a:txBody>
                  <a:tcPr anchor="ctr">
                    <a:solidFill>
                      <a:schemeClr val="bg1"/>
                    </a:solidFill>
                  </a:tcPr>
                </a:tc>
                <a:tc>
                  <a:txBody>
                    <a:bodyPr/>
                    <a:lstStyle/>
                    <a:p>
                      <a:pPr algn="ctr"/>
                      <a:r>
                        <a:rPr lang="en-US" sz="3600" dirty="0">
                          <a:solidFill>
                            <a:srgbClr val="FF3860"/>
                          </a:solidFill>
                          <a:latin typeface="OpenDyslexicAlta" pitchFamily="2" charset="77"/>
                        </a:rPr>
                        <a:t>62</a:t>
                      </a:r>
                    </a:p>
                  </a:txBody>
                  <a:tcPr anchor="ctr">
                    <a:solidFill>
                      <a:schemeClr val="bg1"/>
                    </a:solidFill>
                  </a:tcPr>
                </a:tc>
                <a:tc>
                  <a:txBody>
                    <a:bodyPr/>
                    <a:lstStyle/>
                    <a:p>
                      <a:pPr algn="ctr"/>
                      <a:r>
                        <a:rPr lang="en-US" sz="3600" dirty="0">
                          <a:solidFill>
                            <a:srgbClr val="FF3860"/>
                          </a:solidFill>
                          <a:latin typeface="OpenDyslexicAlta" pitchFamily="2" charset="77"/>
                        </a:rPr>
                        <a:t>63</a:t>
                      </a:r>
                    </a:p>
                  </a:txBody>
                  <a:tcPr anchor="ctr">
                    <a:solidFill>
                      <a:schemeClr val="bg1"/>
                    </a:solidFill>
                  </a:tcPr>
                </a:tc>
                <a:extLst>
                  <a:ext uri="{0D108BD9-81ED-4DB2-BD59-A6C34878D82A}">
                    <a16:rowId xmlns:a16="http://schemas.microsoft.com/office/drawing/2014/main" val="218695212"/>
                  </a:ext>
                </a:extLst>
              </a:tr>
            </a:tbl>
          </a:graphicData>
        </a:graphic>
      </p:graphicFrame>
      <p:graphicFrame>
        <p:nvGraphicFramePr>
          <p:cNvPr id="5" name="Table 4">
            <a:extLst>
              <a:ext uri="{FF2B5EF4-FFF2-40B4-BE49-F238E27FC236}">
                <a16:creationId xmlns:a16="http://schemas.microsoft.com/office/drawing/2014/main" id="{BB75E63C-3859-4F44-974C-D93A661282C4}"/>
              </a:ext>
            </a:extLst>
          </p:cNvPr>
          <p:cNvGraphicFramePr>
            <a:graphicFrameLocks noGrp="1"/>
          </p:cNvGraphicFramePr>
          <p:nvPr/>
        </p:nvGraphicFramePr>
        <p:xfrm>
          <a:off x="2032000" y="4123265"/>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93</a:t>
                      </a:r>
                    </a:p>
                  </a:txBody>
                  <a:tcPr anchor="ctr">
                    <a:solidFill>
                      <a:schemeClr val="bg1"/>
                    </a:solidFill>
                  </a:tcPr>
                </a:tc>
                <a:tc>
                  <a:txBody>
                    <a:bodyPr/>
                    <a:lstStyle/>
                    <a:p>
                      <a:pPr algn="ctr"/>
                      <a:r>
                        <a:rPr lang="en-US" sz="3600" dirty="0">
                          <a:solidFill>
                            <a:srgbClr val="FF3860"/>
                          </a:solidFill>
                          <a:latin typeface="OpenDyslexicAlta" pitchFamily="2" charset="77"/>
                        </a:rPr>
                        <a:t>94</a:t>
                      </a:r>
                    </a:p>
                  </a:txBody>
                  <a:tcPr anchor="ctr">
                    <a:solidFill>
                      <a:schemeClr val="bg1"/>
                    </a:solidFill>
                  </a:tcPr>
                </a:tc>
                <a:tc>
                  <a:txBody>
                    <a:bodyPr/>
                    <a:lstStyle/>
                    <a:p>
                      <a:pPr algn="ctr"/>
                      <a:r>
                        <a:rPr lang="en-US" sz="3600" dirty="0">
                          <a:solidFill>
                            <a:srgbClr val="FF3860"/>
                          </a:solidFill>
                          <a:latin typeface="OpenDyslexicAlta" pitchFamily="2" charset="77"/>
                        </a:rPr>
                        <a:t>95</a:t>
                      </a:r>
                    </a:p>
                  </a:txBody>
                  <a:tcPr anchor="ctr">
                    <a:solidFill>
                      <a:schemeClr val="bg1"/>
                    </a:solidFill>
                  </a:tcPr>
                </a:tc>
                <a:tc>
                  <a:txBody>
                    <a:bodyPr/>
                    <a:lstStyle/>
                    <a:p>
                      <a:pPr algn="ctr"/>
                      <a:r>
                        <a:rPr lang="en-US" sz="3600" dirty="0">
                          <a:solidFill>
                            <a:srgbClr val="FF3860"/>
                          </a:solidFill>
                          <a:latin typeface="OpenDyslexicAlta" pitchFamily="2" charset="77"/>
                        </a:rPr>
                        <a:t>96</a:t>
                      </a:r>
                    </a:p>
                  </a:txBody>
                  <a:tcPr anchor="ctr">
                    <a:solidFill>
                      <a:schemeClr val="bg1"/>
                    </a:solidFill>
                  </a:tcPr>
                </a:tc>
                <a:tc>
                  <a:txBody>
                    <a:bodyPr/>
                    <a:lstStyle/>
                    <a:p>
                      <a:pPr algn="ctr"/>
                      <a:r>
                        <a:rPr lang="en-US" sz="3600" dirty="0">
                          <a:solidFill>
                            <a:srgbClr val="FF3860"/>
                          </a:solidFill>
                          <a:latin typeface="OpenDyslexicAlta" pitchFamily="2" charset="77"/>
                        </a:rPr>
                        <a:t>97</a:t>
                      </a:r>
                    </a:p>
                  </a:txBody>
                  <a:tcPr anchor="ctr">
                    <a:solidFill>
                      <a:schemeClr val="bg1"/>
                    </a:solidFill>
                  </a:tcPr>
                </a:tc>
                <a:tc>
                  <a:txBody>
                    <a:bodyPr/>
                    <a:lstStyle/>
                    <a:p>
                      <a:pPr algn="ctr"/>
                      <a:r>
                        <a:rPr lang="en-US" sz="3600" dirty="0">
                          <a:solidFill>
                            <a:schemeClr val="tx1"/>
                          </a:solidFill>
                          <a:latin typeface="OpenDyslexicAlta" pitchFamily="2" charset="77"/>
                        </a:rPr>
                        <a:t>98</a:t>
                      </a:r>
                    </a:p>
                  </a:txBody>
                  <a:tcPr anchor="ctr">
                    <a:solidFill>
                      <a:schemeClr val="bg1"/>
                    </a:solidFill>
                  </a:tcPr>
                </a:tc>
                <a:tc>
                  <a:txBody>
                    <a:bodyPr/>
                    <a:lstStyle/>
                    <a:p>
                      <a:pPr algn="ctr"/>
                      <a:r>
                        <a:rPr lang="en-US" sz="3600" dirty="0">
                          <a:solidFill>
                            <a:schemeClr val="tx1"/>
                          </a:solidFill>
                          <a:latin typeface="OpenDyslexicAlta" pitchFamily="2" charset="77"/>
                        </a:rPr>
                        <a:t>99</a:t>
                      </a:r>
                    </a:p>
                  </a:txBody>
                  <a:tcPr anchor="ctr">
                    <a:solidFill>
                      <a:schemeClr val="bg1"/>
                    </a:solidFill>
                  </a:tcPr>
                </a:tc>
                <a:tc>
                  <a:txBody>
                    <a:bodyPr/>
                    <a:lstStyle/>
                    <a:p>
                      <a:pPr algn="ctr"/>
                      <a:r>
                        <a:rPr lang="en-US" sz="3200" dirty="0">
                          <a:solidFill>
                            <a:srgbClr val="FF3860"/>
                          </a:solidFill>
                          <a:latin typeface="OpenDyslexicAlta" pitchFamily="2" charset="77"/>
                        </a:rPr>
                        <a:t>100</a:t>
                      </a: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18695212"/>
                  </a:ext>
                </a:extLst>
              </a:tr>
            </a:tbl>
          </a:graphicData>
        </a:graphic>
      </p:graphicFrame>
      <p:graphicFrame>
        <p:nvGraphicFramePr>
          <p:cNvPr id="7" name="Table 6">
            <a:extLst>
              <a:ext uri="{FF2B5EF4-FFF2-40B4-BE49-F238E27FC236}">
                <a16:creationId xmlns:a16="http://schemas.microsoft.com/office/drawing/2014/main" id="{5749E419-2933-534C-AE18-58C4B0189D3C}"/>
              </a:ext>
            </a:extLst>
          </p:cNvPr>
          <p:cNvGraphicFramePr>
            <a:graphicFrameLocks noGrp="1"/>
          </p:cNvGraphicFramePr>
          <p:nvPr/>
        </p:nvGraphicFramePr>
        <p:xfrm>
          <a:off x="2032000" y="5175514"/>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91</a:t>
                      </a:r>
                    </a:p>
                  </a:txBody>
                  <a:tcPr anchor="ctr">
                    <a:solidFill>
                      <a:schemeClr val="bg1"/>
                    </a:solidFill>
                  </a:tcPr>
                </a:tc>
                <a:tc>
                  <a:txBody>
                    <a:bodyPr/>
                    <a:lstStyle/>
                    <a:p>
                      <a:pPr algn="ctr"/>
                      <a:r>
                        <a:rPr lang="en-US" sz="3600" dirty="0">
                          <a:solidFill>
                            <a:schemeClr val="bg1"/>
                          </a:solidFill>
                          <a:latin typeface="OpenDyslexicAlta" pitchFamily="2" charset="77"/>
                        </a:rPr>
                        <a:t>90</a:t>
                      </a:r>
                    </a:p>
                  </a:txBody>
                  <a:tcPr anchor="ctr">
                    <a:solidFill>
                      <a:schemeClr val="bg1"/>
                    </a:solidFill>
                  </a:tcPr>
                </a:tc>
                <a:tc>
                  <a:txBody>
                    <a:bodyPr/>
                    <a:lstStyle/>
                    <a:p>
                      <a:pPr algn="ctr"/>
                      <a:r>
                        <a:rPr lang="en-US" sz="3600" dirty="0">
                          <a:solidFill>
                            <a:schemeClr val="bg1"/>
                          </a:solidFill>
                          <a:latin typeface="OpenDyslexicAlta" pitchFamily="2" charset="77"/>
                        </a:rPr>
                        <a:t>89</a:t>
                      </a:r>
                    </a:p>
                  </a:txBody>
                  <a:tcPr anchor="ctr">
                    <a:solidFill>
                      <a:schemeClr val="bg1"/>
                    </a:solidFill>
                  </a:tcPr>
                </a:tc>
                <a:tc>
                  <a:txBody>
                    <a:bodyPr/>
                    <a:lstStyle/>
                    <a:p>
                      <a:pPr algn="ctr"/>
                      <a:r>
                        <a:rPr lang="en-US" sz="3600" dirty="0">
                          <a:solidFill>
                            <a:schemeClr val="bg1"/>
                          </a:solidFill>
                          <a:latin typeface="OpenDyslexicAlta" pitchFamily="2" charset="77"/>
                        </a:rPr>
                        <a:t>88</a:t>
                      </a:r>
                    </a:p>
                  </a:txBody>
                  <a:tcPr anchor="ctr">
                    <a:solidFill>
                      <a:schemeClr val="bg1"/>
                    </a:solidFill>
                  </a:tcPr>
                </a:tc>
                <a:tc>
                  <a:txBody>
                    <a:bodyPr/>
                    <a:lstStyle/>
                    <a:p>
                      <a:pPr algn="ctr"/>
                      <a:r>
                        <a:rPr lang="en-US" sz="3600" dirty="0">
                          <a:solidFill>
                            <a:schemeClr val="bg1"/>
                          </a:solidFill>
                          <a:latin typeface="OpenDyslexicAlta" pitchFamily="2" charset="77"/>
                        </a:rPr>
                        <a:t>87</a:t>
                      </a:r>
                    </a:p>
                  </a:txBody>
                  <a:tcPr anchor="ctr">
                    <a:solidFill>
                      <a:schemeClr val="bg1"/>
                    </a:solidFill>
                  </a:tcPr>
                </a:tc>
                <a:tc>
                  <a:txBody>
                    <a:bodyPr/>
                    <a:lstStyle/>
                    <a:p>
                      <a:pPr algn="ctr"/>
                      <a:r>
                        <a:rPr lang="en-US" sz="3600" dirty="0">
                          <a:solidFill>
                            <a:schemeClr val="tx1"/>
                          </a:solidFill>
                          <a:latin typeface="OpenDyslexicAlta" pitchFamily="2" charset="77"/>
                        </a:rPr>
                        <a:t>86</a:t>
                      </a:r>
                    </a:p>
                  </a:txBody>
                  <a:tcPr anchor="ctr">
                    <a:solidFill>
                      <a:schemeClr val="bg1"/>
                    </a:solidFill>
                  </a:tcPr>
                </a:tc>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chemeClr val="bg1"/>
                          </a:solidFill>
                          <a:latin typeface="OpenDyslexicAlta" pitchFamily="2" charset="77"/>
                        </a:rPr>
                        <a:t>84</a:t>
                      </a: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17813517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id="{F14219D0-1328-5840-BAC8-957639AB9B70}"/>
              </a:ext>
            </a:extLst>
          </p:cNvPr>
          <p:cNvGraphicFramePr>
            <a:graphicFrameLocks noGrp="1"/>
          </p:cNvGraphicFramePr>
          <p:nvPr/>
        </p:nvGraphicFramePr>
        <p:xfrm>
          <a:off x="2032000" y="3094566"/>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56</a:t>
                      </a:r>
                    </a:p>
                  </a:txBody>
                  <a:tcPr anchor="ctr">
                    <a:solidFill>
                      <a:schemeClr val="bg1"/>
                    </a:solidFill>
                  </a:tcPr>
                </a:tc>
                <a:tc>
                  <a:txBody>
                    <a:bodyPr/>
                    <a:lstStyle/>
                    <a:p>
                      <a:pPr algn="ctr"/>
                      <a:r>
                        <a:rPr lang="en-US" sz="3600" dirty="0">
                          <a:solidFill>
                            <a:schemeClr val="tx1"/>
                          </a:solidFill>
                          <a:latin typeface="OpenDyslexicAlta" pitchFamily="2" charset="77"/>
                        </a:rPr>
                        <a:t>57</a:t>
                      </a:r>
                    </a:p>
                  </a:txBody>
                  <a:tcPr anchor="ctr">
                    <a:solidFill>
                      <a:schemeClr val="bg1"/>
                    </a:solidFill>
                  </a:tcPr>
                </a:tc>
                <a:tc>
                  <a:txBody>
                    <a:bodyPr/>
                    <a:lstStyle/>
                    <a:p>
                      <a:pPr algn="ctr"/>
                      <a:r>
                        <a:rPr lang="en-US" sz="3600" dirty="0">
                          <a:solidFill>
                            <a:srgbClr val="FF3860"/>
                          </a:solidFill>
                          <a:latin typeface="OpenDyslexicAlta" pitchFamily="2" charset="77"/>
                        </a:rPr>
                        <a:t>58</a:t>
                      </a:r>
                    </a:p>
                  </a:txBody>
                  <a:tcPr anchor="ctr">
                    <a:solidFill>
                      <a:schemeClr val="bg1"/>
                    </a:solidFill>
                  </a:tcPr>
                </a:tc>
                <a:tc>
                  <a:txBody>
                    <a:bodyPr/>
                    <a:lstStyle/>
                    <a:p>
                      <a:pPr algn="ctr"/>
                      <a:r>
                        <a:rPr lang="en-US" sz="3600" dirty="0">
                          <a:solidFill>
                            <a:srgbClr val="FF3860"/>
                          </a:solidFill>
                          <a:latin typeface="OpenDyslexicAlta" pitchFamily="2" charset="77"/>
                        </a:rPr>
                        <a:t>59</a:t>
                      </a:r>
                    </a:p>
                  </a:txBody>
                  <a:tcPr anchor="ctr">
                    <a:solidFill>
                      <a:schemeClr val="bg1"/>
                    </a:solidFill>
                  </a:tcPr>
                </a:tc>
                <a:tc>
                  <a:txBody>
                    <a:bodyPr/>
                    <a:lstStyle/>
                    <a:p>
                      <a:pPr algn="ctr"/>
                      <a:r>
                        <a:rPr lang="en-US" sz="3600" dirty="0">
                          <a:solidFill>
                            <a:srgbClr val="FF3860"/>
                          </a:solidFill>
                          <a:latin typeface="OpenDyslexicAlta" pitchFamily="2" charset="77"/>
                        </a:rPr>
                        <a:t>60</a:t>
                      </a:r>
                    </a:p>
                  </a:txBody>
                  <a:tcPr anchor="ctr">
                    <a:solidFill>
                      <a:schemeClr val="bg1"/>
                    </a:solidFill>
                  </a:tcPr>
                </a:tc>
                <a:tc>
                  <a:txBody>
                    <a:bodyPr/>
                    <a:lstStyle/>
                    <a:p>
                      <a:pPr algn="ctr"/>
                      <a:r>
                        <a:rPr lang="en-US" sz="3600" dirty="0">
                          <a:solidFill>
                            <a:schemeClr val="tx1"/>
                          </a:solidFill>
                          <a:latin typeface="OpenDyslexicAlta" pitchFamily="2" charset="77"/>
                        </a:rPr>
                        <a:t>61</a:t>
                      </a:r>
                    </a:p>
                  </a:txBody>
                  <a:tcPr anchor="ctr">
                    <a:solidFill>
                      <a:schemeClr val="bg1"/>
                    </a:solidFill>
                  </a:tcPr>
                </a:tc>
                <a:tc>
                  <a:txBody>
                    <a:bodyPr/>
                    <a:lstStyle/>
                    <a:p>
                      <a:pPr algn="ctr"/>
                      <a:r>
                        <a:rPr lang="en-US" sz="3600" dirty="0">
                          <a:solidFill>
                            <a:srgbClr val="FF3860"/>
                          </a:solidFill>
                          <a:latin typeface="OpenDyslexicAlta" pitchFamily="2" charset="77"/>
                        </a:rPr>
                        <a:t>62</a:t>
                      </a:r>
                    </a:p>
                  </a:txBody>
                  <a:tcPr anchor="ctr">
                    <a:solidFill>
                      <a:schemeClr val="bg1"/>
                    </a:solidFill>
                  </a:tcPr>
                </a:tc>
                <a:tc>
                  <a:txBody>
                    <a:bodyPr/>
                    <a:lstStyle/>
                    <a:p>
                      <a:pPr algn="ctr"/>
                      <a:r>
                        <a:rPr lang="en-US" sz="3600" dirty="0">
                          <a:solidFill>
                            <a:srgbClr val="FF3860"/>
                          </a:solidFill>
                          <a:latin typeface="OpenDyslexicAlta" pitchFamily="2" charset="77"/>
                        </a:rPr>
                        <a:t>63</a:t>
                      </a:r>
                    </a:p>
                  </a:txBody>
                  <a:tcPr anchor="ctr">
                    <a:solidFill>
                      <a:schemeClr val="bg1"/>
                    </a:solidFill>
                  </a:tcPr>
                </a:tc>
                <a:extLst>
                  <a:ext uri="{0D108BD9-81ED-4DB2-BD59-A6C34878D82A}">
                    <a16:rowId xmlns:a16="http://schemas.microsoft.com/office/drawing/2014/main" val="218695212"/>
                  </a:ext>
                </a:extLst>
              </a:tr>
            </a:tbl>
          </a:graphicData>
        </a:graphic>
      </p:graphicFrame>
      <p:graphicFrame>
        <p:nvGraphicFramePr>
          <p:cNvPr id="5" name="Table 4">
            <a:extLst>
              <a:ext uri="{FF2B5EF4-FFF2-40B4-BE49-F238E27FC236}">
                <a16:creationId xmlns:a16="http://schemas.microsoft.com/office/drawing/2014/main" id="{BB75E63C-3859-4F44-974C-D93A661282C4}"/>
              </a:ext>
            </a:extLst>
          </p:cNvPr>
          <p:cNvGraphicFramePr>
            <a:graphicFrameLocks noGrp="1"/>
          </p:cNvGraphicFramePr>
          <p:nvPr/>
        </p:nvGraphicFramePr>
        <p:xfrm>
          <a:off x="2032000" y="4123265"/>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93</a:t>
                      </a:r>
                    </a:p>
                  </a:txBody>
                  <a:tcPr anchor="ctr">
                    <a:solidFill>
                      <a:schemeClr val="bg1"/>
                    </a:solidFill>
                  </a:tcPr>
                </a:tc>
                <a:tc>
                  <a:txBody>
                    <a:bodyPr/>
                    <a:lstStyle/>
                    <a:p>
                      <a:pPr algn="ctr"/>
                      <a:r>
                        <a:rPr lang="en-US" sz="3600" dirty="0">
                          <a:solidFill>
                            <a:srgbClr val="FF3860"/>
                          </a:solidFill>
                          <a:latin typeface="OpenDyslexicAlta" pitchFamily="2" charset="77"/>
                        </a:rPr>
                        <a:t>94</a:t>
                      </a:r>
                    </a:p>
                  </a:txBody>
                  <a:tcPr anchor="ctr">
                    <a:solidFill>
                      <a:schemeClr val="bg1"/>
                    </a:solidFill>
                  </a:tcPr>
                </a:tc>
                <a:tc>
                  <a:txBody>
                    <a:bodyPr/>
                    <a:lstStyle/>
                    <a:p>
                      <a:pPr algn="ctr"/>
                      <a:r>
                        <a:rPr lang="en-US" sz="3600" dirty="0">
                          <a:solidFill>
                            <a:srgbClr val="FF3860"/>
                          </a:solidFill>
                          <a:latin typeface="OpenDyslexicAlta" pitchFamily="2" charset="77"/>
                        </a:rPr>
                        <a:t>95</a:t>
                      </a:r>
                    </a:p>
                  </a:txBody>
                  <a:tcPr anchor="ctr">
                    <a:solidFill>
                      <a:schemeClr val="bg1"/>
                    </a:solidFill>
                  </a:tcPr>
                </a:tc>
                <a:tc>
                  <a:txBody>
                    <a:bodyPr/>
                    <a:lstStyle/>
                    <a:p>
                      <a:pPr algn="ctr"/>
                      <a:r>
                        <a:rPr lang="en-US" sz="3600" dirty="0">
                          <a:solidFill>
                            <a:srgbClr val="FF3860"/>
                          </a:solidFill>
                          <a:latin typeface="OpenDyslexicAlta" pitchFamily="2" charset="77"/>
                        </a:rPr>
                        <a:t>96</a:t>
                      </a:r>
                    </a:p>
                  </a:txBody>
                  <a:tcPr anchor="ctr">
                    <a:solidFill>
                      <a:schemeClr val="bg1"/>
                    </a:solidFill>
                  </a:tcPr>
                </a:tc>
                <a:tc>
                  <a:txBody>
                    <a:bodyPr/>
                    <a:lstStyle/>
                    <a:p>
                      <a:pPr algn="ctr"/>
                      <a:r>
                        <a:rPr lang="en-US" sz="3600" dirty="0">
                          <a:solidFill>
                            <a:srgbClr val="FF3860"/>
                          </a:solidFill>
                          <a:latin typeface="OpenDyslexicAlta" pitchFamily="2" charset="77"/>
                        </a:rPr>
                        <a:t>97</a:t>
                      </a:r>
                    </a:p>
                  </a:txBody>
                  <a:tcPr anchor="ctr">
                    <a:solidFill>
                      <a:schemeClr val="bg1"/>
                    </a:solidFill>
                  </a:tcPr>
                </a:tc>
                <a:tc>
                  <a:txBody>
                    <a:bodyPr/>
                    <a:lstStyle/>
                    <a:p>
                      <a:pPr algn="ctr"/>
                      <a:r>
                        <a:rPr lang="en-US" sz="3600" dirty="0">
                          <a:solidFill>
                            <a:schemeClr val="tx1"/>
                          </a:solidFill>
                          <a:latin typeface="OpenDyslexicAlta" pitchFamily="2" charset="77"/>
                        </a:rPr>
                        <a:t>98</a:t>
                      </a:r>
                    </a:p>
                  </a:txBody>
                  <a:tcPr anchor="ctr">
                    <a:solidFill>
                      <a:schemeClr val="bg1"/>
                    </a:solidFill>
                  </a:tcPr>
                </a:tc>
                <a:tc>
                  <a:txBody>
                    <a:bodyPr/>
                    <a:lstStyle/>
                    <a:p>
                      <a:pPr algn="ctr"/>
                      <a:r>
                        <a:rPr lang="en-US" sz="3600" dirty="0">
                          <a:solidFill>
                            <a:schemeClr val="tx1"/>
                          </a:solidFill>
                          <a:latin typeface="OpenDyslexicAlta" pitchFamily="2" charset="77"/>
                        </a:rPr>
                        <a:t>99</a:t>
                      </a:r>
                    </a:p>
                  </a:txBody>
                  <a:tcPr anchor="ctr">
                    <a:solidFill>
                      <a:schemeClr val="bg1"/>
                    </a:solidFill>
                  </a:tcPr>
                </a:tc>
                <a:tc>
                  <a:txBody>
                    <a:bodyPr/>
                    <a:lstStyle/>
                    <a:p>
                      <a:pPr algn="ctr"/>
                      <a:r>
                        <a:rPr lang="en-US" sz="3200" dirty="0">
                          <a:solidFill>
                            <a:srgbClr val="FF3860"/>
                          </a:solidFill>
                          <a:latin typeface="OpenDyslexicAlta" pitchFamily="2" charset="77"/>
                        </a:rPr>
                        <a:t>100</a:t>
                      </a: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18695212"/>
                  </a:ext>
                </a:extLst>
              </a:tr>
            </a:tbl>
          </a:graphicData>
        </a:graphic>
      </p:graphicFrame>
      <p:graphicFrame>
        <p:nvGraphicFramePr>
          <p:cNvPr id="7" name="Table 6">
            <a:extLst>
              <a:ext uri="{FF2B5EF4-FFF2-40B4-BE49-F238E27FC236}">
                <a16:creationId xmlns:a16="http://schemas.microsoft.com/office/drawing/2014/main" id="{5749E419-2933-534C-AE18-58C4B0189D3C}"/>
              </a:ext>
            </a:extLst>
          </p:cNvPr>
          <p:cNvGraphicFramePr>
            <a:graphicFrameLocks noGrp="1"/>
          </p:cNvGraphicFramePr>
          <p:nvPr/>
        </p:nvGraphicFramePr>
        <p:xfrm>
          <a:off x="2032000" y="5175514"/>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299488153"/>
                    </a:ext>
                  </a:extLst>
                </a:gridCol>
                <a:gridCol w="1016000">
                  <a:extLst>
                    <a:ext uri="{9D8B030D-6E8A-4147-A177-3AD203B41FA5}">
                      <a16:colId xmlns:a16="http://schemas.microsoft.com/office/drawing/2014/main" val="1674045867"/>
                    </a:ext>
                  </a:extLst>
                </a:gridCol>
                <a:gridCol w="1016000">
                  <a:extLst>
                    <a:ext uri="{9D8B030D-6E8A-4147-A177-3AD203B41FA5}">
                      <a16:colId xmlns:a16="http://schemas.microsoft.com/office/drawing/2014/main" val="3171887608"/>
                    </a:ext>
                  </a:extLst>
                </a:gridCol>
                <a:gridCol w="1016000">
                  <a:extLst>
                    <a:ext uri="{9D8B030D-6E8A-4147-A177-3AD203B41FA5}">
                      <a16:colId xmlns:a16="http://schemas.microsoft.com/office/drawing/2014/main" val="3959697769"/>
                    </a:ext>
                  </a:extLst>
                </a:gridCol>
                <a:gridCol w="1016000">
                  <a:extLst>
                    <a:ext uri="{9D8B030D-6E8A-4147-A177-3AD203B41FA5}">
                      <a16:colId xmlns:a16="http://schemas.microsoft.com/office/drawing/2014/main" val="1913969385"/>
                    </a:ext>
                  </a:extLst>
                </a:gridCol>
                <a:gridCol w="1016000">
                  <a:extLst>
                    <a:ext uri="{9D8B030D-6E8A-4147-A177-3AD203B41FA5}">
                      <a16:colId xmlns:a16="http://schemas.microsoft.com/office/drawing/2014/main" val="3813740995"/>
                    </a:ext>
                  </a:extLst>
                </a:gridCol>
                <a:gridCol w="1016000">
                  <a:extLst>
                    <a:ext uri="{9D8B030D-6E8A-4147-A177-3AD203B41FA5}">
                      <a16:colId xmlns:a16="http://schemas.microsoft.com/office/drawing/2014/main" val="3500969445"/>
                    </a:ext>
                  </a:extLst>
                </a:gridCol>
                <a:gridCol w="1016000">
                  <a:extLst>
                    <a:ext uri="{9D8B030D-6E8A-4147-A177-3AD203B41FA5}">
                      <a16:colId xmlns:a16="http://schemas.microsoft.com/office/drawing/2014/main" val="3254038332"/>
                    </a:ext>
                  </a:extLst>
                </a:gridCol>
              </a:tblGrid>
              <a:tr h="668867">
                <a:tc>
                  <a:txBody>
                    <a:bodyPr/>
                    <a:lstStyle/>
                    <a:p>
                      <a:pPr algn="ctr"/>
                      <a:r>
                        <a:rPr lang="en-US" sz="3600" dirty="0">
                          <a:solidFill>
                            <a:schemeClr val="tx1"/>
                          </a:solidFill>
                          <a:latin typeface="OpenDyslexicAlta" pitchFamily="2" charset="77"/>
                        </a:rPr>
                        <a:t>91</a:t>
                      </a:r>
                    </a:p>
                  </a:txBody>
                  <a:tcPr anchor="ctr">
                    <a:solidFill>
                      <a:schemeClr val="bg1"/>
                    </a:solidFill>
                  </a:tcPr>
                </a:tc>
                <a:tc>
                  <a:txBody>
                    <a:bodyPr/>
                    <a:lstStyle/>
                    <a:p>
                      <a:pPr algn="ctr"/>
                      <a:r>
                        <a:rPr lang="en-US" sz="3600" dirty="0">
                          <a:solidFill>
                            <a:srgbClr val="FF3860"/>
                          </a:solidFill>
                          <a:latin typeface="OpenDyslexicAlta" pitchFamily="2" charset="77"/>
                        </a:rPr>
                        <a:t>90</a:t>
                      </a:r>
                    </a:p>
                  </a:txBody>
                  <a:tcPr anchor="ctr">
                    <a:solidFill>
                      <a:schemeClr val="bg1"/>
                    </a:solidFill>
                  </a:tcPr>
                </a:tc>
                <a:tc>
                  <a:txBody>
                    <a:bodyPr/>
                    <a:lstStyle/>
                    <a:p>
                      <a:pPr algn="ctr"/>
                      <a:r>
                        <a:rPr lang="en-US" sz="3600" dirty="0">
                          <a:solidFill>
                            <a:srgbClr val="FF3860"/>
                          </a:solidFill>
                          <a:latin typeface="OpenDyslexicAlta" pitchFamily="2" charset="77"/>
                        </a:rPr>
                        <a:t>89</a:t>
                      </a:r>
                    </a:p>
                  </a:txBody>
                  <a:tcPr anchor="ctr">
                    <a:solidFill>
                      <a:schemeClr val="bg1"/>
                    </a:solidFill>
                  </a:tcPr>
                </a:tc>
                <a:tc>
                  <a:txBody>
                    <a:bodyPr/>
                    <a:lstStyle/>
                    <a:p>
                      <a:pPr algn="ctr"/>
                      <a:r>
                        <a:rPr lang="en-US" sz="3600" dirty="0">
                          <a:solidFill>
                            <a:srgbClr val="FF3860"/>
                          </a:solidFill>
                          <a:latin typeface="OpenDyslexicAlta" pitchFamily="2" charset="77"/>
                        </a:rPr>
                        <a:t>88</a:t>
                      </a:r>
                    </a:p>
                  </a:txBody>
                  <a:tcPr anchor="ctr">
                    <a:solidFill>
                      <a:schemeClr val="bg1"/>
                    </a:solidFill>
                  </a:tcPr>
                </a:tc>
                <a:tc>
                  <a:txBody>
                    <a:bodyPr/>
                    <a:lstStyle/>
                    <a:p>
                      <a:pPr algn="ctr"/>
                      <a:r>
                        <a:rPr lang="en-US" sz="3600" dirty="0">
                          <a:solidFill>
                            <a:srgbClr val="FF3860"/>
                          </a:solidFill>
                          <a:latin typeface="OpenDyslexicAlta" pitchFamily="2" charset="77"/>
                        </a:rPr>
                        <a:t>87</a:t>
                      </a:r>
                    </a:p>
                  </a:txBody>
                  <a:tcPr anchor="ctr">
                    <a:solidFill>
                      <a:schemeClr val="bg1"/>
                    </a:solidFill>
                  </a:tcPr>
                </a:tc>
                <a:tc>
                  <a:txBody>
                    <a:bodyPr/>
                    <a:lstStyle/>
                    <a:p>
                      <a:pPr algn="ctr"/>
                      <a:r>
                        <a:rPr lang="en-US" sz="3600" dirty="0">
                          <a:solidFill>
                            <a:schemeClr val="tx1"/>
                          </a:solidFill>
                          <a:latin typeface="OpenDyslexicAlta" pitchFamily="2" charset="77"/>
                        </a:rPr>
                        <a:t>86</a:t>
                      </a:r>
                    </a:p>
                  </a:txBody>
                  <a:tcPr anchor="ctr">
                    <a:solidFill>
                      <a:schemeClr val="bg1"/>
                    </a:solidFill>
                  </a:tcPr>
                </a:tc>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extLst>
                  <a:ext uri="{0D108BD9-81ED-4DB2-BD59-A6C34878D82A}">
                    <a16:rowId xmlns:a16="http://schemas.microsoft.com/office/drawing/2014/main" val="218695212"/>
                  </a:ext>
                </a:extLst>
              </a:tr>
            </a:tbl>
          </a:graphicData>
        </a:graphic>
      </p:graphicFrame>
    </p:spTree>
    <p:extLst>
      <p:ext uri="{BB962C8B-B14F-4D97-AF65-F5344CB8AC3E}">
        <p14:creationId xmlns:p14="http://schemas.microsoft.com/office/powerpoint/2010/main" val="1974154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Are the following statements true or false?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Ahmed says, “If I am counting backwards from 83, the next number is 82.”</a:t>
            </a:r>
            <a:br>
              <a:rPr lang="en-GB" sz="2200" dirty="0"/>
            </a:br>
            <a:endParaRPr lang="en-GB" sz="2200" dirty="0"/>
          </a:p>
          <a:p>
            <a:pPr marL="457200" indent="-457200">
              <a:buClr>
                <a:srgbClr val="23D160"/>
              </a:buClr>
              <a:buSzPct val="85000"/>
              <a:buFont typeface="+mj-lt"/>
              <a:buAutoNum type="alphaLcParenR"/>
            </a:pPr>
            <a:r>
              <a:rPr lang="en-GB" sz="2200" dirty="0"/>
              <a:t>Yasmin says, “If I am counting backwards from 99 the next number is 100.”</a:t>
            </a:r>
            <a:br>
              <a:rPr lang="en-GB" sz="2200" dirty="0"/>
            </a:br>
            <a:endParaRPr lang="en-GB" sz="2200" dirty="0"/>
          </a:p>
          <a:p>
            <a:pPr marL="457200" indent="-457200">
              <a:buClr>
                <a:srgbClr val="23D160"/>
              </a:buClr>
              <a:buSzPct val="85000"/>
              <a:buFont typeface="+mj-lt"/>
              <a:buAutoNum type="alphaLcParenR"/>
            </a:pPr>
            <a:r>
              <a:rPr lang="en-GB" sz="2200" dirty="0"/>
              <a:t>Jamal says. “If I am counting forwards from 87, the next number is 86.”</a:t>
            </a:r>
          </a:p>
          <a:p>
            <a:pPr marL="457200" indent="-457200">
              <a:buClr>
                <a:srgbClr val="23D160"/>
              </a:buClr>
              <a:buSzPct val="85000"/>
              <a:buFont typeface="+mj-lt"/>
              <a:buAutoNum type="alphaLcParenR"/>
            </a:pPr>
            <a:endParaRPr lang="en-GB" sz="2200" dirty="0"/>
          </a:p>
          <a:p>
            <a:pPr marL="0" indent="0">
              <a:buClr>
                <a:srgbClr val="23D160"/>
              </a:buClr>
              <a:buSzPct val="85000"/>
              <a:buNone/>
            </a:pPr>
            <a:r>
              <a:rPr lang="en-GB" sz="2200" dirty="0"/>
              <a:t>Explain your answers.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4201794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Are the following statements true or false?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Ahmed says, “If I am counting backwards from 83, the next number is 82.”</a:t>
            </a:r>
            <a:br>
              <a:rPr lang="en-GB" sz="2200" dirty="0"/>
            </a:br>
            <a:r>
              <a:rPr lang="en-GB" sz="2200" dirty="0">
                <a:solidFill>
                  <a:srgbClr val="FF3860"/>
                </a:solidFill>
              </a:rPr>
              <a:t>True!</a:t>
            </a:r>
          </a:p>
          <a:p>
            <a:pPr marL="457200" indent="-457200">
              <a:buClr>
                <a:srgbClr val="23D160"/>
              </a:buClr>
              <a:buSzPct val="85000"/>
              <a:buFont typeface="+mj-lt"/>
              <a:buAutoNum type="alphaLcParenR"/>
            </a:pPr>
            <a:r>
              <a:rPr lang="en-GB" sz="2200" dirty="0"/>
              <a:t>Yasmin says, “If I am counting backwards from 99 the next number is 100.”</a:t>
            </a:r>
            <a:br>
              <a:rPr lang="en-GB" sz="2200" dirty="0"/>
            </a:br>
            <a:endParaRPr lang="en-GB" sz="2200" dirty="0"/>
          </a:p>
          <a:p>
            <a:pPr marL="457200" indent="-457200">
              <a:buClr>
                <a:srgbClr val="23D160"/>
              </a:buClr>
              <a:buSzPct val="85000"/>
              <a:buFont typeface="+mj-lt"/>
              <a:buAutoNum type="alphaLcParenR"/>
            </a:pPr>
            <a:r>
              <a:rPr lang="en-GB" sz="2200" dirty="0"/>
              <a:t>Jamal says. “If I am counting forwards from 87, the next number is 86.”</a:t>
            </a:r>
          </a:p>
          <a:p>
            <a:pPr marL="457200" indent="-457200">
              <a:buClr>
                <a:srgbClr val="23D160"/>
              </a:buClr>
              <a:buSzPct val="85000"/>
              <a:buFont typeface="+mj-lt"/>
              <a:buAutoNum type="alphaLcParenR"/>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1809087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Are the following statements true or false?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Ahmed says, “If I am counting backwards from 83, the next number is 82.”</a:t>
            </a:r>
            <a:br>
              <a:rPr lang="en-GB" sz="2200" dirty="0"/>
            </a:br>
            <a:r>
              <a:rPr lang="en-GB" sz="2200" dirty="0">
                <a:solidFill>
                  <a:srgbClr val="FF3860"/>
                </a:solidFill>
              </a:rPr>
              <a:t>True!</a:t>
            </a:r>
          </a:p>
          <a:p>
            <a:pPr marL="457200" indent="-457200">
              <a:buClr>
                <a:srgbClr val="23D160"/>
              </a:buClr>
              <a:buSzPct val="85000"/>
              <a:buFont typeface="+mj-lt"/>
              <a:buAutoNum type="alphaLcParenR"/>
            </a:pPr>
            <a:r>
              <a:rPr lang="en-GB" sz="2200" dirty="0"/>
              <a:t>Yasmin says, “If I am counting backwards from 99 the next number is 100.”</a:t>
            </a:r>
            <a:br>
              <a:rPr lang="en-GB" sz="2200" dirty="0"/>
            </a:br>
            <a:r>
              <a:rPr lang="en-GB" sz="2200" dirty="0">
                <a:solidFill>
                  <a:srgbClr val="FF3860"/>
                </a:solidFill>
              </a:rPr>
              <a:t>False – the next number is 98, Yasmin has counted forwards!</a:t>
            </a:r>
            <a:endParaRPr lang="en-GB" sz="2200" dirty="0"/>
          </a:p>
          <a:p>
            <a:pPr marL="457200" indent="-457200">
              <a:buClr>
                <a:srgbClr val="23D160"/>
              </a:buClr>
              <a:buSzPct val="85000"/>
              <a:buFont typeface="+mj-lt"/>
              <a:buAutoNum type="alphaLcParenR"/>
            </a:pPr>
            <a:r>
              <a:rPr lang="en-GB" sz="2200" dirty="0"/>
              <a:t>Jamal says. “If I am counting forwards from 87, the next number is 86.”</a:t>
            </a:r>
          </a:p>
          <a:p>
            <a:pPr marL="457200" indent="-457200">
              <a:buClr>
                <a:srgbClr val="23D160"/>
              </a:buClr>
              <a:buSzPct val="85000"/>
              <a:buFont typeface="+mj-lt"/>
              <a:buAutoNum type="alphaLcParenR"/>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3441832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Are the following statements true or false?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Ahmed says, “If I am counting backwards from 83, the next number is 82.”</a:t>
            </a:r>
            <a:br>
              <a:rPr lang="en-GB" sz="2200" dirty="0"/>
            </a:br>
            <a:r>
              <a:rPr lang="en-GB" sz="2200" dirty="0">
                <a:solidFill>
                  <a:srgbClr val="FF3860"/>
                </a:solidFill>
              </a:rPr>
              <a:t>True!</a:t>
            </a:r>
          </a:p>
          <a:p>
            <a:pPr marL="457200" indent="-457200">
              <a:buClr>
                <a:srgbClr val="23D160"/>
              </a:buClr>
              <a:buSzPct val="85000"/>
              <a:buFont typeface="+mj-lt"/>
              <a:buAutoNum type="alphaLcParenR"/>
            </a:pPr>
            <a:r>
              <a:rPr lang="en-GB" sz="2200" dirty="0"/>
              <a:t>Yasmin says, “If I am counting backwards from 99 the next number is 100.”</a:t>
            </a:r>
            <a:br>
              <a:rPr lang="en-GB" sz="2200" dirty="0"/>
            </a:br>
            <a:r>
              <a:rPr lang="en-GB" sz="2200" dirty="0">
                <a:solidFill>
                  <a:srgbClr val="FF3860"/>
                </a:solidFill>
              </a:rPr>
              <a:t>False – the next number is 98, Yasmin has counted forwards!</a:t>
            </a:r>
            <a:endParaRPr lang="en-GB" sz="2200" dirty="0"/>
          </a:p>
          <a:p>
            <a:pPr marL="457200" indent="-457200">
              <a:buClr>
                <a:srgbClr val="23D160"/>
              </a:buClr>
              <a:buSzPct val="85000"/>
              <a:buFont typeface="+mj-lt"/>
              <a:buAutoNum type="alphaLcParenR"/>
            </a:pPr>
            <a:r>
              <a:rPr lang="en-GB" sz="2200" dirty="0"/>
              <a:t>Jamal says. “If I am counting forwards from 87, the next number is 86.”</a:t>
            </a:r>
            <a:br>
              <a:rPr lang="en-GB" sz="2200" dirty="0"/>
            </a:br>
            <a:r>
              <a:rPr lang="en-GB" sz="2200" dirty="0">
                <a:solidFill>
                  <a:srgbClr val="FF3860"/>
                </a:solidFill>
              </a:rPr>
              <a:t>False – the next number is 88, Jamal has counted backwards!</a:t>
            </a: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3621088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Have a bundle of objects, straws work well. </a:t>
            </a:r>
            <a:br>
              <a:rPr lang="en-GB" sz="2200" dirty="0"/>
            </a:br>
            <a:r>
              <a:rPr lang="en-GB" sz="2200" dirty="0"/>
              <a:t>Ask children to bundle the objects into as many groups of ten as possible.</a:t>
            </a:r>
            <a:br>
              <a:rPr lang="en-GB" sz="2200" dirty="0"/>
            </a:br>
            <a:r>
              <a:rPr lang="en-GB" sz="2200" dirty="0"/>
              <a:t>They should be caught to count the tens first, then count the leftover parts to find the ones.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id="{676E9DB5-5592-6A44-8348-E37F486FE1B5}"/>
              </a:ext>
            </a:extLst>
          </p:cNvPr>
          <p:cNvPicPr>
            <a:picLocks noChangeAspect="1"/>
          </p:cNvPicPr>
          <p:nvPr/>
        </p:nvPicPr>
        <p:blipFill>
          <a:blip r:embed="rId3"/>
          <a:stretch>
            <a:fillRect/>
          </a:stretch>
        </p:blipFill>
        <p:spPr>
          <a:xfrm>
            <a:off x="7219018" y="4214629"/>
            <a:ext cx="2160000" cy="1628970"/>
          </a:xfrm>
          <a:prstGeom prst="rect">
            <a:avLst/>
          </a:prstGeom>
        </p:spPr>
      </p:pic>
      <p:pic>
        <p:nvPicPr>
          <p:cNvPr id="21" name="Picture 20">
            <a:extLst>
              <a:ext uri="{FF2B5EF4-FFF2-40B4-BE49-F238E27FC236}">
                <a16:creationId xmlns:a16="http://schemas.microsoft.com/office/drawing/2014/main" id="{AF4DD229-D98D-CE43-B3FC-2B906FBA9A9B}"/>
              </a:ext>
            </a:extLst>
          </p:cNvPr>
          <p:cNvPicPr>
            <a:picLocks noChangeAspect="1"/>
          </p:cNvPicPr>
          <p:nvPr/>
        </p:nvPicPr>
        <p:blipFill>
          <a:blip r:embed="rId4"/>
          <a:stretch>
            <a:fillRect/>
          </a:stretch>
        </p:blipFill>
        <p:spPr>
          <a:xfrm>
            <a:off x="203200" y="3579607"/>
            <a:ext cx="2160000" cy="1621794"/>
          </a:xfrm>
          <a:prstGeom prst="rect">
            <a:avLst/>
          </a:prstGeom>
        </p:spPr>
      </p:pic>
      <p:pic>
        <p:nvPicPr>
          <p:cNvPr id="22" name="Picture 21">
            <a:extLst>
              <a:ext uri="{FF2B5EF4-FFF2-40B4-BE49-F238E27FC236}">
                <a16:creationId xmlns:a16="http://schemas.microsoft.com/office/drawing/2014/main" id="{23F06ECC-38E8-B643-870C-BE134D32F989}"/>
              </a:ext>
            </a:extLst>
          </p:cNvPr>
          <p:cNvPicPr>
            <a:picLocks noChangeAspect="1"/>
          </p:cNvPicPr>
          <p:nvPr/>
        </p:nvPicPr>
        <p:blipFill>
          <a:blip r:embed="rId3"/>
          <a:stretch>
            <a:fillRect/>
          </a:stretch>
        </p:blipFill>
        <p:spPr>
          <a:xfrm>
            <a:off x="7821031" y="4883706"/>
            <a:ext cx="2160000" cy="1628970"/>
          </a:xfrm>
          <a:prstGeom prst="rect">
            <a:avLst/>
          </a:prstGeom>
        </p:spPr>
      </p:pic>
      <p:pic>
        <p:nvPicPr>
          <p:cNvPr id="23" name="Picture 22">
            <a:extLst>
              <a:ext uri="{FF2B5EF4-FFF2-40B4-BE49-F238E27FC236}">
                <a16:creationId xmlns:a16="http://schemas.microsoft.com/office/drawing/2014/main" id="{CA4B234E-89B5-4049-B601-9F92E78EDA91}"/>
              </a:ext>
            </a:extLst>
          </p:cNvPr>
          <p:cNvPicPr>
            <a:picLocks noChangeAspect="1"/>
          </p:cNvPicPr>
          <p:nvPr/>
        </p:nvPicPr>
        <p:blipFill>
          <a:blip r:embed="rId4"/>
          <a:stretch>
            <a:fillRect/>
          </a:stretch>
        </p:blipFill>
        <p:spPr>
          <a:xfrm>
            <a:off x="9636248" y="3526110"/>
            <a:ext cx="2160000" cy="1621794"/>
          </a:xfrm>
          <a:prstGeom prst="rect">
            <a:avLst/>
          </a:prstGeom>
        </p:spPr>
      </p:pic>
      <p:pic>
        <p:nvPicPr>
          <p:cNvPr id="24" name="Picture 23">
            <a:extLst>
              <a:ext uri="{FF2B5EF4-FFF2-40B4-BE49-F238E27FC236}">
                <a16:creationId xmlns:a16="http://schemas.microsoft.com/office/drawing/2014/main" id="{C712EA07-3AC7-DA48-808E-BD0200A96111}"/>
              </a:ext>
            </a:extLst>
          </p:cNvPr>
          <p:cNvPicPr>
            <a:picLocks noChangeAspect="1"/>
          </p:cNvPicPr>
          <p:nvPr/>
        </p:nvPicPr>
        <p:blipFill>
          <a:blip r:embed="rId4"/>
          <a:stretch>
            <a:fillRect/>
          </a:stretch>
        </p:blipFill>
        <p:spPr>
          <a:xfrm>
            <a:off x="9860670" y="4072809"/>
            <a:ext cx="2160000" cy="1621794"/>
          </a:xfrm>
          <a:prstGeom prst="rect">
            <a:avLst/>
          </a:prstGeom>
        </p:spPr>
      </p:pic>
      <p:pic>
        <p:nvPicPr>
          <p:cNvPr id="25" name="Picture 24">
            <a:extLst>
              <a:ext uri="{FF2B5EF4-FFF2-40B4-BE49-F238E27FC236}">
                <a16:creationId xmlns:a16="http://schemas.microsoft.com/office/drawing/2014/main" id="{28F9A3BD-3FF6-5346-8028-C5CB33DDAFF9}"/>
              </a:ext>
            </a:extLst>
          </p:cNvPr>
          <p:cNvPicPr>
            <a:picLocks noChangeAspect="1"/>
          </p:cNvPicPr>
          <p:nvPr/>
        </p:nvPicPr>
        <p:blipFill>
          <a:blip r:embed="rId4"/>
          <a:stretch>
            <a:fillRect/>
          </a:stretch>
        </p:blipFill>
        <p:spPr>
          <a:xfrm>
            <a:off x="9814689" y="3738290"/>
            <a:ext cx="2160000" cy="1621794"/>
          </a:xfrm>
          <a:prstGeom prst="rect">
            <a:avLst/>
          </a:prstGeom>
        </p:spPr>
      </p:pic>
      <p:pic>
        <p:nvPicPr>
          <p:cNvPr id="26" name="Picture 25">
            <a:extLst>
              <a:ext uri="{FF2B5EF4-FFF2-40B4-BE49-F238E27FC236}">
                <a16:creationId xmlns:a16="http://schemas.microsoft.com/office/drawing/2014/main" id="{B6436D3C-4EBE-444F-9C80-5733DC0FCFE3}"/>
              </a:ext>
            </a:extLst>
          </p:cNvPr>
          <p:cNvPicPr>
            <a:picLocks noChangeAspect="1"/>
          </p:cNvPicPr>
          <p:nvPr/>
        </p:nvPicPr>
        <p:blipFill>
          <a:blip r:embed="rId4"/>
          <a:stretch>
            <a:fillRect/>
          </a:stretch>
        </p:blipFill>
        <p:spPr>
          <a:xfrm>
            <a:off x="355600" y="3732007"/>
            <a:ext cx="2160000" cy="1621794"/>
          </a:xfrm>
          <a:prstGeom prst="rect">
            <a:avLst/>
          </a:prstGeom>
        </p:spPr>
      </p:pic>
      <p:pic>
        <p:nvPicPr>
          <p:cNvPr id="29" name="Picture 28">
            <a:extLst>
              <a:ext uri="{FF2B5EF4-FFF2-40B4-BE49-F238E27FC236}">
                <a16:creationId xmlns:a16="http://schemas.microsoft.com/office/drawing/2014/main" id="{FF2B5423-5D17-9B43-8D8E-8B9AD3A3699C}"/>
              </a:ext>
            </a:extLst>
          </p:cNvPr>
          <p:cNvPicPr>
            <a:picLocks noChangeAspect="1"/>
          </p:cNvPicPr>
          <p:nvPr/>
        </p:nvPicPr>
        <p:blipFill>
          <a:blip r:embed="rId4"/>
          <a:stretch>
            <a:fillRect/>
          </a:stretch>
        </p:blipFill>
        <p:spPr>
          <a:xfrm>
            <a:off x="508000" y="3884407"/>
            <a:ext cx="2160000" cy="1621794"/>
          </a:xfrm>
          <a:prstGeom prst="rect">
            <a:avLst/>
          </a:prstGeom>
        </p:spPr>
      </p:pic>
      <p:pic>
        <p:nvPicPr>
          <p:cNvPr id="30" name="Picture 29">
            <a:extLst>
              <a:ext uri="{FF2B5EF4-FFF2-40B4-BE49-F238E27FC236}">
                <a16:creationId xmlns:a16="http://schemas.microsoft.com/office/drawing/2014/main" id="{CAADCE4A-C7B6-714A-BBB0-4DB743E4CD76}"/>
              </a:ext>
            </a:extLst>
          </p:cNvPr>
          <p:cNvPicPr>
            <a:picLocks noChangeAspect="1"/>
          </p:cNvPicPr>
          <p:nvPr/>
        </p:nvPicPr>
        <p:blipFill>
          <a:blip r:embed="rId4"/>
          <a:stretch>
            <a:fillRect/>
          </a:stretch>
        </p:blipFill>
        <p:spPr>
          <a:xfrm>
            <a:off x="660400" y="4036807"/>
            <a:ext cx="2160000" cy="1621794"/>
          </a:xfrm>
          <a:prstGeom prst="rect">
            <a:avLst/>
          </a:prstGeom>
        </p:spPr>
      </p:pic>
      <p:pic>
        <p:nvPicPr>
          <p:cNvPr id="31" name="Picture 30">
            <a:extLst>
              <a:ext uri="{FF2B5EF4-FFF2-40B4-BE49-F238E27FC236}">
                <a16:creationId xmlns:a16="http://schemas.microsoft.com/office/drawing/2014/main" id="{15C23C17-B916-824D-A822-C8EB99A77D48}"/>
              </a:ext>
            </a:extLst>
          </p:cNvPr>
          <p:cNvPicPr>
            <a:picLocks noChangeAspect="1"/>
          </p:cNvPicPr>
          <p:nvPr/>
        </p:nvPicPr>
        <p:blipFill>
          <a:blip r:embed="rId4"/>
          <a:stretch>
            <a:fillRect/>
          </a:stretch>
        </p:blipFill>
        <p:spPr>
          <a:xfrm>
            <a:off x="812800" y="4189207"/>
            <a:ext cx="2160000" cy="1621794"/>
          </a:xfrm>
          <a:prstGeom prst="rect">
            <a:avLst/>
          </a:prstGeom>
        </p:spPr>
      </p:pic>
      <p:pic>
        <p:nvPicPr>
          <p:cNvPr id="32" name="Picture 31">
            <a:extLst>
              <a:ext uri="{FF2B5EF4-FFF2-40B4-BE49-F238E27FC236}">
                <a16:creationId xmlns:a16="http://schemas.microsoft.com/office/drawing/2014/main" id="{D30572D3-AD44-B644-92C9-2F6BC5DE83D4}"/>
              </a:ext>
            </a:extLst>
          </p:cNvPr>
          <p:cNvPicPr>
            <a:picLocks noChangeAspect="1"/>
          </p:cNvPicPr>
          <p:nvPr/>
        </p:nvPicPr>
        <p:blipFill>
          <a:blip r:embed="rId4"/>
          <a:stretch>
            <a:fillRect/>
          </a:stretch>
        </p:blipFill>
        <p:spPr>
          <a:xfrm>
            <a:off x="965200" y="4341607"/>
            <a:ext cx="2160000" cy="1621794"/>
          </a:xfrm>
          <a:prstGeom prst="rect">
            <a:avLst/>
          </a:prstGeom>
        </p:spPr>
      </p:pic>
      <p:pic>
        <p:nvPicPr>
          <p:cNvPr id="33" name="Picture 32">
            <a:extLst>
              <a:ext uri="{FF2B5EF4-FFF2-40B4-BE49-F238E27FC236}">
                <a16:creationId xmlns:a16="http://schemas.microsoft.com/office/drawing/2014/main" id="{25F53FBE-2AF0-F642-8D8B-0D6D46E27A4A}"/>
              </a:ext>
            </a:extLst>
          </p:cNvPr>
          <p:cNvPicPr>
            <a:picLocks noChangeAspect="1"/>
          </p:cNvPicPr>
          <p:nvPr/>
        </p:nvPicPr>
        <p:blipFill>
          <a:blip r:embed="rId4"/>
          <a:stretch>
            <a:fillRect/>
          </a:stretch>
        </p:blipFill>
        <p:spPr>
          <a:xfrm>
            <a:off x="1117600" y="4494007"/>
            <a:ext cx="2160000" cy="1621794"/>
          </a:xfrm>
          <a:prstGeom prst="rect">
            <a:avLst/>
          </a:prstGeom>
        </p:spPr>
      </p:pic>
      <p:pic>
        <p:nvPicPr>
          <p:cNvPr id="34" name="Picture 33">
            <a:extLst>
              <a:ext uri="{FF2B5EF4-FFF2-40B4-BE49-F238E27FC236}">
                <a16:creationId xmlns:a16="http://schemas.microsoft.com/office/drawing/2014/main" id="{3F281947-0B00-FC4A-BAD0-C19A7EDDAF89}"/>
              </a:ext>
            </a:extLst>
          </p:cNvPr>
          <p:cNvPicPr>
            <a:picLocks noChangeAspect="1"/>
          </p:cNvPicPr>
          <p:nvPr/>
        </p:nvPicPr>
        <p:blipFill>
          <a:blip r:embed="rId4"/>
          <a:stretch>
            <a:fillRect/>
          </a:stretch>
        </p:blipFill>
        <p:spPr>
          <a:xfrm>
            <a:off x="1270000" y="4646407"/>
            <a:ext cx="2160000" cy="1621794"/>
          </a:xfrm>
          <a:prstGeom prst="rect">
            <a:avLst/>
          </a:prstGeom>
        </p:spPr>
      </p:pic>
      <p:pic>
        <p:nvPicPr>
          <p:cNvPr id="35" name="Picture 34">
            <a:extLst>
              <a:ext uri="{FF2B5EF4-FFF2-40B4-BE49-F238E27FC236}">
                <a16:creationId xmlns:a16="http://schemas.microsoft.com/office/drawing/2014/main" id="{CEF303DD-8E32-8648-A426-8340067AC177}"/>
              </a:ext>
            </a:extLst>
          </p:cNvPr>
          <p:cNvPicPr>
            <a:picLocks noChangeAspect="1"/>
          </p:cNvPicPr>
          <p:nvPr/>
        </p:nvPicPr>
        <p:blipFill>
          <a:blip r:embed="rId4"/>
          <a:stretch>
            <a:fillRect/>
          </a:stretch>
        </p:blipFill>
        <p:spPr>
          <a:xfrm>
            <a:off x="1422400" y="4798807"/>
            <a:ext cx="2160000" cy="1621794"/>
          </a:xfrm>
          <a:prstGeom prst="rect">
            <a:avLst/>
          </a:prstGeom>
        </p:spPr>
      </p:pic>
      <p:pic>
        <p:nvPicPr>
          <p:cNvPr id="48" name="Picture 47">
            <a:extLst>
              <a:ext uri="{FF2B5EF4-FFF2-40B4-BE49-F238E27FC236}">
                <a16:creationId xmlns:a16="http://schemas.microsoft.com/office/drawing/2014/main" id="{F3C5CE7A-B539-1340-8FE4-754C5FAE85CC}"/>
              </a:ext>
            </a:extLst>
          </p:cNvPr>
          <p:cNvPicPr>
            <a:picLocks noChangeAspect="1"/>
          </p:cNvPicPr>
          <p:nvPr/>
        </p:nvPicPr>
        <p:blipFill>
          <a:blip r:embed="rId4"/>
          <a:stretch>
            <a:fillRect/>
          </a:stretch>
        </p:blipFill>
        <p:spPr>
          <a:xfrm>
            <a:off x="1574800" y="4951207"/>
            <a:ext cx="2160000" cy="1621794"/>
          </a:xfrm>
          <a:prstGeom prst="rect">
            <a:avLst/>
          </a:prstGeom>
        </p:spPr>
      </p:pic>
      <p:pic>
        <p:nvPicPr>
          <p:cNvPr id="49" name="Picture 48">
            <a:extLst>
              <a:ext uri="{FF2B5EF4-FFF2-40B4-BE49-F238E27FC236}">
                <a16:creationId xmlns:a16="http://schemas.microsoft.com/office/drawing/2014/main" id="{840B7151-17F4-324B-B56A-5283E93BBF82}"/>
              </a:ext>
            </a:extLst>
          </p:cNvPr>
          <p:cNvPicPr>
            <a:picLocks noChangeAspect="1"/>
          </p:cNvPicPr>
          <p:nvPr/>
        </p:nvPicPr>
        <p:blipFill>
          <a:blip r:embed="rId4"/>
          <a:stretch>
            <a:fillRect/>
          </a:stretch>
        </p:blipFill>
        <p:spPr>
          <a:xfrm>
            <a:off x="1727200" y="5103607"/>
            <a:ext cx="2160000" cy="1621794"/>
          </a:xfrm>
          <a:prstGeom prst="rect">
            <a:avLst/>
          </a:prstGeom>
        </p:spPr>
      </p:pic>
      <p:pic>
        <p:nvPicPr>
          <p:cNvPr id="50" name="Picture 49">
            <a:extLst>
              <a:ext uri="{FF2B5EF4-FFF2-40B4-BE49-F238E27FC236}">
                <a16:creationId xmlns:a16="http://schemas.microsoft.com/office/drawing/2014/main" id="{00D5A8AA-8667-AB4F-B7A1-ED69CEDDB63C}"/>
              </a:ext>
            </a:extLst>
          </p:cNvPr>
          <p:cNvPicPr>
            <a:picLocks noChangeAspect="1"/>
          </p:cNvPicPr>
          <p:nvPr/>
        </p:nvPicPr>
        <p:blipFill>
          <a:blip r:embed="rId4"/>
          <a:stretch>
            <a:fillRect/>
          </a:stretch>
        </p:blipFill>
        <p:spPr>
          <a:xfrm>
            <a:off x="1879600" y="5256007"/>
            <a:ext cx="2160000" cy="1621794"/>
          </a:xfrm>
          <a:prstGeom prst="rect">
            <a:avLst/>
          </a:prstGeom>
        </p:spPr>
      </p:pic>
      <p:pic>
        <p:nvPicPr>
          <p:cNvPr id="51" name="Picture 50">
            <a:extLst>
              <a:ext uri="{FF2B5EF4-FFF2-40B4-BE49-F238E27FC236}">
                <a16:creationId xmlns:a16="http://schemas.microsoft.com/office/drawing/2014/main" id="{D133C7BB-789D-1C4E-8FAD-E52D77327459}"/>
              </a:ext>
            </a:extLst>
          </p:cNvPr>
          <p:cNvPicPr>
            <a:picLocks noChangeAspect="1"/>
          </p:cNvPicPr>
          <p:nvPr/>
        </p:nvPicPr>
        <p:blipFill>
          <a:blip r:embed="rId4"/>
          <a:stretch>
            <a:fillRect/>
          </a:stretch>
        </p:blipFill>
        <p:spPr>
          <a:xfrm>
            <a:off x="2448807" y="3122407"/>
            <a:ext cx="2160000" cy="1621794"/>
          </a:xfrm>
          <a:prstGeom prst="rect">
            <a:avLst/>
          </a:prstGeom>
        </p:spPr>
      </p:pic>
      <p:pic>
        <p:nvPicPr>
          <p:cNvPr id="52" name="Picture 51">
            <a:extLst>
              <a:ext uri="{FF2B5EF4-FFF2-40B4-BE49-F238E27FC236}">
                <a16:creationId xmlns:a16="http://schemas.microsoft.com/office/drawing/2014/main" id="{3ED5D8F4-361F-EB44-8D7D-EBF6B671EE0E}"/>
              </a:ext>
            </a:extLst>
          </p:cNvPr>
          <p:cNvPicPr>
            <a:picLocks noChangeAspect="1"/>
          </p:cNvPicPr>
          <p:nvPr/>
        </p:nvPicPr>
        <p:blipFill>
          <a:blip r:embed="rId4"/>
          <a:stretch>
            <a:fillRect/>
          </a:stretch>
        </p:blipFill>
        <p:spPr>
          <a:xfrm>
            <a:off x="2601207" y="3274807"/>
            <a:ext cx="2160000" cy="1621794"/>
          </a:xfrm>
          <a:prstGeom prst="rect">
            <a:avLst/>
          </a:prstGeom>
        </p:spPr>
      </p:pic>
      <p:pic>
        <p:nvPicPr>
          <p:cNvPr id="53" name="Picture 52">
            <a:extLst>
              <a:ext uri="{FF2B5EF4-FFF2-40B4-BE49-F238E27FC236}">
                <a16:creationId xmlns:a16="http://schemas.microsoft.com/office/drawing/2014/main" id="{F49400EA-8D11-8C4D-B523-B016B88B512B}"/>
              </a:ext>
            </a:extLst>
          </p:cNvPr>
          <p:cNvPicPr>
            <a:picLocks noChangeAspect="1"/>
          </p:cNvPicPr>
          <p:nvPr/>
        </p:nvPicPr>
        <p:blipFill>
          <a:blip r:embed="rId4"/>
          <a:stretch>
            <a:fillRect/>
          </a:stretch>
        </p:blipFill>
        <p:spPr>
          <a:xfrm>
            <a:off x="2753607" y="3427207"/>
            <a:ext cx="2160000" cy="1621794"/>
          </a:xfrm>
          <a:prstGeom prst="rect">
            <a:avLst/>
          </a:prstGeom>
        </p:spPr>
      </p:pic>
      <p:pic>
        <p:nvPicPr>
          <p:cNvPr id="54" name="Picture 53">
            <a:extLst>
              <a:ext uri="{FF2B5EF4-FFF2-40B4-BE49-F238E27FC236}">
                <a16:creationId xmlns:a16="http://schemas.microsoft.com/office/drawing/2014/main" id="{9E10ADB8-3AC0-314C-90E6-3AEDF560BDEC}"/>
              </a:ext>
            </a:extLst>
          </p:cNvPr>
          <p:cNvPicPr>
            <a:picLocks noChangeAspect="1"/>
          </p:cNvPicPr>
          <p:nvPr/>
        </p:nvPicPr>
        <p:blipFill>
          <a:blip r:embed="rId4"/>
          <a:stretch>
            <a:fillRect/>
          </a:stretch>
        </p:blipFill>
        <p:spPr>
          <a:xfrm>
            <a:off x="2906007" y="3579607"/>
            <a:ext cx="2160000" cy="1621794"/>
          </a:xfrm>
          <a:prstGeom prst="rect">
            <a:avLst/>
          </a:prstGeom>
        </p:spPr>
      </p:pic>
      <p:pic>
        <p:nvPicPr>
          <p:cNvPr id="55" name="Picture 54">
            <a:extLst>
              <a:ext uri="{FF2B5EF4-FFF2-40B4-BE49-F238E27FC236}">
                <a16:creationId xmlns:a16="http://schemas.microsoft.com/office/drawing/2014/main" id="{73FBAD93-AEF0-FA4E-B73B-26722A141B09}"/>
              </a:ext>
            </a:extLst>
          </p:cNvPr>
          <p:cNvPicPr>
            <a:picLocks noChangeAspect="1"/>
          </p:cNvPicPr>
          <p:nvPr/>
        </p:nvPicPr>
        <p:blipFill>
          <a:blip r:embed="rId4"/>
          <a:stretch>
            <a:fillRect/>
          </a:stretch>
        </p:blipFill>
        <p:spPr>
          <a:xfrm>
            <a:off x="3058407" y="3732007"/>
            <a:ext cx="2160000" cy="1621794"/>
          </a:xfrm>
          <a:prstGeom prst="rect">
            <a:avLst/>
          </a:prstGeom>
        </p:spPr>
      </p:pic>
      <p:pic>
        <p:nvPicPr>
          <p:cNvPr id="57" name="Picture 56">
            <a:extLst>
              <a:ext uri="{FF2B5EF4-FFF2-40B4-BE49-F238E27FC236}">
                <a16:creationId xmlns:a16="http://schemas.microsoft.com/office/drawing/2014/main" id="{2EF48413-9348-6342-B5CD-293E1D2B6747}"/>
              </a:ext>
            </a:extLst>
          </p:cNvPr>
          <p:cNvPicPr>
            <a:picLocks noChangeAspect="1"/>
          </p:cNvPicPr>
          <p:nvPr/>
        </p:nvPicPr>
        <p:blipFill>
          <a:blip r:embed="rId4"/>
          <a:stretch>
            <a:fillRect/>
          </a:stretch>
        </p:blipFill>
        <p:spPr>
          <a:xfrm>
            <a:off x="3210807" y="3884407"/>
            <a:ext cx="2160000" cy="1621794"/>
          </a:xfrm>
          <a:prstGeom prst="rect">
            <a:avLst/>
          </a:prstGeom>
        </p:spPr>
      </p:pic>
      <p:pic>
        <p:nvPicPr>
          <p:cNvPr id="58" name="Picture 57">
            <a:extLst>
              <a:ext uri="{FF2B5EF4-FFF2-40B4-BE49-F238E27FC236}">
                <a16:creationId xmlns:a16="http://schemas.microsoft.com/office/drawing/2014/main" id="{3D2DFDC7-A1AE-BB45-8194-B8F65C5A03E1}"/>
              </a:ext>
            </a:extLst>
          </p:cNvPr>
          <p:cNvPicPr>
            <a:picLocks noChangeAspect="1"/>
          </p:cNvPicPr>
          <p:nvPr/>
        </p:nvPicPr>
        <p:blipFill>
          <a:blip r:embed="rId4"/>
          <a:stretch>
            <a:fillRect/>
          </a:stretch>
        </p:blipFill>
        <p:spPr>
          <a:xfrm>
            <a:off x="3363207" y="4036807"/>
            <a:ext cx="2160000" cy="1621794"/>
          </a:xfrm>
          <a:prstGeom prst="rect">
            <a:avLst/>
          </a:prstGeom>
        </p:spPr>
      </p:pic>
      <p:pic>
        <p:nvPicPr>
          <p:cNvPr id="59" name="Picture 58">
            <a:extLst>
              <a:ext uri="{FF2B5EF4-FFF2-40B4-BE49-F238E27FC236}">
                <a16:creationId xmlns:a16="http://schemas.microsoft.com/office/drawing/2014/main" id="{97CA3402-7E93-574D-A07D-276A187FEF69}"/>
              </a:ext>
            </a:extLst>
          </p:cNvPr>
          <p:cNvPicPr>
            <a:picLocks noChangeAspect="1"/>
          </p:cNvPicPr>
          <p:nvPr/>
        </p:nvPicPr>
        <p:blipFill>
          <a:blip r:embed="rId4"/>
          <a:stretch>
            <a:fillRect/>
          </a:stretch>
        </p:blipFill>
        <p:spPr>
          <a:xfrm>
            <a:off x="3515607" y="4189207"/>
            <a:ext cx="2160000" cy="1621794"/>
          </a:xfrm>
          <a:prstGeom prst="rect">
            <a:avLst/>
          </a:prstGeom>
        </p:spPr>
      </p:pic>
      <p:pic>
        <p:nvPicPr>
          <p:cNvPr id="60" name="Picture 59">
            <a:extLst>
              <a:ext uri="{FF2B5EF4-FFF2-40B4-BE49-F238E27FC236}">
                <a16:creationId xmlns:a16="http://schemas.microsoft.com/office/drawing/2014/main" id="{494311C1-D8B0-0E4C-8C00-176E8BC38EAB}"/>
              </a:ext>
            </a:extLst>
          </p:cNvPr>
          <p:cNvPicPr>
            <a:picLocks noChangeAspect="1"/>
          </p:cNvPicPr>
          <p:nvPr/>
        </p:nvPicPr>
        <p:blipFill>
          <a:blip r:embed="rId4"/>
          <a:stretch>
            <a:fillRect/>
          </a:stretch>
        </p:blipFill>
        <p:spPr>
          <a:xfrm>
            <a:off x="3668007" y="4341607"/>
            <a:ext cx="2160000" cy="1621794"/>
          </a:xfrm>
          <a:prstGeom prst="rect">
            <a:avLst/>
          </a:prstGeom>
        </p:spPr>
      </p:pic>
      <p:pic>
        <p:nvPicPr>
          <p:cNvPr id="61" name="Picture 60">
            <a:extLst>
              <a:ext uri="{FF2B5EF4-FFF2-40B4-BE49-F238E27FC236}">
                <a16:creationId xmlns:a16="http://schemas.microsoft.com/office/drawing/2014/main" id="{B588B80B-D3B1-3443-8A4F-A346E73C4F1D}"/>
              </a:ext>
            </a:extLst>
          </p:cNvPr>
          <p:cNvPicPr>
            <a:picLocks noChangeAspect="1"/>
          </p:cNvPicPr>
          <p:nvPr/>
        </p:nvPicPr>
        <p:blipFill>
          <a:blip r:embed="rId4"/>
          <a:stretch>
            <a:fillRect/>
          </a:stretch>
        </p:blipFill>
        <p:spPr>
          <a:xfrm>
            <a:off x="3820407" y="4494007"/>
            <a:ext cx="2160000" cy="1621794"/>
          </a:xfrm>
          <a:prstGeom prst="rect">
            <a:avLst/>
          </a:prstGeom>
        </p:spPr>
      </p:pic>
      <p:pic>
        <p:nvPicPr>
          <p:cNvPr id="62" name="Picture 61">
            <a:extLst>
              <a:ext uri="{FF2B5EF4-FFF2-40B4-BE49-F238E27FC236}">
                <a16:creationId xmlns:a16="http://schemas.microsoft.com/office/drawing/2014/main" id="{9C131FAC-C335-2744-A4FB-3A7A715ED3DD}"/>
              </a:ext>
            </a:extLst>
          </p:cNvPr>
          <p:cNvPicPr>
            <a:picLocks noChangeAspect="1"/>
          </p:cNvPicPr>
          <p:nvPr/>
        </p:nvPicPr>
        <p:blipFill>
          <a:blip r:embed="rId4"/>
          <a:stretch>
            <a:fillRect/>
          </a:stretch>
        </p:blipFill>
        <p:spPr>
          <a:xfrm>
            <a:off x="3972807" y="4646407"/>
            <a:ext cx="2160000" cy="1621794"/>
          </a:xfrm>
          <a:prstGeom prst="rect">
            <a:avLst/>
          </a:prstGeom>
        </p:spPr>
      </p:pic>
      <p:sp>
        <p:nvSpPr>
          <p:cNvPr id="4" name="Right Arrow 3">
            <a:extLst>
              <a:ext uri="{FF2B5EF4-FFF2-40B4-BE49-F238E27FC236}">
                <a16:creationId xmlns:a16="http://schemas.microsoft.com/office/drawing/2014/main" id="{732EE9ED-8675-EE4B-88AB-D32353803AC6}"/>
              </a:ext>
            </a:extLst>
          </p:cNvPr>
          <p:cNvSpPr/>
          <p:nvPr/>
        </p:nvSpPr>
        <p:spPr>
          <a:xfrm>
            <a:off x="5928223" y="5173969"/>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6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t>To be able to count to 100</a:t>
            </a:r>
            <a:endParaRPr lang="en-GB" dirty="0"/>
          </a:p>
        </p:txBody>
      </p:sp>
      <p:sp>
        <p:nvSpPr>
          <p:cNvPr id="16" name="Content Placeholder 2">
            <a:extLst>
              <a:ext uri="{FF2B5EF4-FFF2-40B4-BE49-F238E27FC236}">
                <a16:creationId xmlns:a16="http://schemas.microsoft.com/office/drawing/2014/main" id="{FD4B1EFD-B848-FA40-91D2-C490C8552E59}"/>
              </a:ext>
            </a:extLst>
          </p:cNvPr>
          <p:cNvSpPr>
            <a:spLocks noGrp="1"/>
          </p:cNvSpPr>
          <p:nvPr>
            <p:ph idx="1"/>
          </p:nvPr>
        </p:nvSpPr>
        <p:spPr>
          <a:xfrm>
            <a:off x="838200" y="1825625"/>
            <a:ext cx="10515600" cy="4351338"/>
          </a:xfrm>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 with </a:t>
            </a:r>
            <a:r>
              <a:rPr lang="en-GB" sz="2200" dirty="0" err="1">
                <a:solidFill>
                  <a:srgbClr val="3273DC"/>
                </a:solidFill>
              </a:rPr>
              <a:t>Astrobee</a:t>
            </a:r>
            <a:r>
              <a:rPr lang="en-GB" sz="2200" dirty="0">
                <a:solidFill>
                  <a:srgbClr val="3273DC"/>
                </a:solidFill>
              </a:rPr>
              <a:t>?</a:t>
            </a:r>
          </a:p>
          <a:p>
            <a:pPr marL="0" indent="0">
              <a:buClr>
                <a:srgbClr val="23D160"/>
              </a:buClr>
              <a:buSzPct val="85000"/>
              <a:buNone/>
            </a:pPr>
            <a:r>
              <a:rPr lang="en-GB" sz="2200" dirty="0">
                <a:solidFill>
                  <a:srgbClr val="3273DC"/>
                </a:solidFill>
              </a:rPr>
              <a:t>Explain your answer. </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a16="http://schemas.microsoft.com/office/drawing/2014/main"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a16="http://schemas.microsoft.com/office/drawing/2014/main"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a16="http://schemas.microsoft.com/office/drawing/2014/main" id="{3CA81780-71E8-1D48-9C94-ECFD7CCF7809}"/>
              </a:ext>
            </a:extLst>
          </p:cNvPr>
          <p:cNvSpPr/>
          <p:nvPr/>
        </p:nvSpPr>
        <p:spPr>
          <a:xfrm>
            <a:off x="2879436" y="2261195"/>
            <a:ext cx="3384550"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number shapes represent nine, because 4 + 5 = 9. </a:t>
            </a:r>
          </a:p>
        </p:txBody>
      </p:sp>
      <p:pic>
        <p:nvPicPr>
          <p:cNvPr id="7" name="Picture 6">
            <a:extLst>
              <a:ext uri="{FF2B5EF4-FFF2-40B4-BE49-F238E27FC236}">
                <a16:creationId xmlns:a16="http://schemas.microsoft.com/office/drawing/2014/main" id="{BD6FFEA9-1A69-3749-8BD6-5F2FD5301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6164217" y="2341493"/>
            <a:ext cx="2160000" cy="1037099"/>
          </a:xfrm>
          <a:prstGeom prst="rect">
            <a:avLst/>
          </a:prstGeom>
        </p:spPr>
      </p:pic>
      <p:pic>
        <p:nvPicPr>
          <p:cNvPr id="8" name="Picture 7">
            <a:extLst>
              <a:ext uri="{FF2B5EF4-FFF2-40B4-BE49-F238E27FC236}">
                <a16:creationId xmlns:a16="http://schemas.microsoft.com/office/drawing/2014/main" id="{BA659554-258F-964E-ACC2-60F7D29356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7184064" y="2341493"/>
            <a:ext cx="2160000" cy="1037099"/>
          </a:xfrm>
          <a:prstGeom prst="rect">
            <a:avLst/>
          </a:prstGeom>
        </p:spPr>
      </p:pic>
      <p:pic>
        <p:nvPicPr>
          <p:cNvPr id="9" name="Picture 8">
            <a:extLst>
              <a:ext uri="{FF2B5EF4-FFF2-40B4-BE49-F238E27FC236}">
                <a16:creationId xmlns:a16="http://schemas.microsoft.com/office/drawing/2014/main" id="{DE01D73B-A696-5B48-B141-DC9943C2E3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8237199" y="2335277"/>
            <a:ext cx="2160000" cy="1037099"/>
          </a:xfrm>
          <a:prstGeom prst="rect">
            <a:avLst/>
          </a:prstGeom>
        </p:spPr>
      </p:pic>
      <p:pic>
        <p:nvPicPr>
          <p:cNvPr id="10" name="Picture 9">
            <a:extLst>
              <a:ext uri="{FF2B5EF4-FFF2-40B4-BE49-F238E27FC236}">
                <a16:creationId xmlns:a16="http://schemas.microsoft.com/office/drawing/2014/main" id="{9880C30B-6377-9344-9BAC-6151CC5A8C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9257046" y="2335277"/>
            <a:ext cx="2160000" cy="1037099"/>
          </a:xfrm>
          <a:prstGeom prst="rect">
            <a:avLst/>
          </a:prstGeom>
        </p:spPr>
      </p:pic>
      <p:pic>
        <p:nvPicPr>
          <p:cNvPr id="11" name="Picture 10">
            <a:extLst>
              <a:ext uri="{FF2B5EF4-FFF2-40B4-BE49-F238E27FC236}">
                <a16:creationId xmlns:a16="http://schemas.microsoft.com/office/drawing/2014/main" id="{890A241F-43AF-7643-BDB5-AEC4708B05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1285" y="3933827"/>
            <a:ext cx="2160000" cy="1037098"/>
          </a:xfrm>
          <a:prstGeom prst="rect">
            <a:avLst/>
          </a:prstGeom>
        </p:spPr>
      </p:pic>
    </p:spTree>
    <p:extLst>
      <p:ext uri="{BB962C8B-B14F-4D97-AF65-F5344CB8AC3E}">
        <p14:creationId xmlns:p14="http://schemas.microsoft.com/office/powerpoint/2010/main" val="30484711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t>To be able to count to 100</a:t>
            </a:r>
            <a:endParaRPr lang="en-GB" dirty="0"/>
          </a:p>
        </p:txBody>
      </p:sp>
      <p:sp>
        <p:nvSpPr>
          <p:cNvPr id="16" name="Content Placeholder 2">
            <a:extLst>
              <a:ext uri="{FF2B5EF4-FFF2-40B4-BE49-F238E27FC236}">
                <a16:creationId xmlns:a16="http://schemas.microsoft.com/office/drawing/2014/main" id="{FD4B1EFD-B848-FA40-91D2-C490C8552E59}"/>
              </a:ext>
            </a:extLst>
          </p:cNvPr>
          <p:cNvSpPr>
            <a:spLocks noGrp="1"/>
          </p:cNvSpPr>
          <p:nvPr>
            <p:ph idx="1"/>
          </p:nvPr>
        </p:nvSpPr>
        <p:spPr>
          <a:xfrm>
            <a:off x="838200" y="1825625"/>
            <a:ext cx="10515600" cy="4351338"/>
          </a:xfrm>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No, I do not agree. There are four blue pieces, each representing 10, and one red piece, representing 5, so the number shapes make a total of 45. </a:t>
            </a: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a16="http://schemas.microsoft.com/office/drawing/2014/main"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a16="http://schemas.microsoft.com/office/drawing/2014/main"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a16="http://schemas.microsoft.com/office/drawing/2014/main" id="{3CA81780-71E8-1D48-9C94-ECFD7CCF7809}"/>
              </a:ext>
            </a:extLst>
          </p:cNvPr>
          <p:cNvSpPr/>
          <p:nvPr/>
        </p:nvSpPr>
        <p:spPr>
          <a:xfrm>
            <a:off x="2879436" y="2261195"/>
            <a:ext cx="3384550"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number shapes represent nine, because 4 + 5 = 9. </a:t>
            </a:r>
          </a:p>
        </p:txBody>
      </p:sp>
      <p:pic>
        <p:nvPicPr>
          <p:cNvPr id="7" name="Picture 6">
            <a:extLst>
              <a:ext uri="{FF2B5EF4-FFF2-40B4-BE49-F238E27FC236}">
                <a16:creationId xmlns:a16="http://schemas.microsoft.com/office/drawing/2014/main" id="{BD6FFEA9-1A69-3749-8BD6-5F2FD5301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6164217" y="2341493"/>
            <a:ext cx="2160000" cy="1037099"/>
          </a:xfrm>
          <a:prstGeom prst="rect">
            <a:avLst/>
          </a:prstGeom>
        </p:spPr>
      </p:pic>
      <p:pic>
        <p:nvPicPr>
          <p:cNvPr id="8" name="Picture 7">
            <a:extLst>
              <a:ext uri="{FF2B5EF4-FFF2-40B4-BE49-F238E27FC236}">
                <a16:creationId xmlns:a16="http://schemas.microsoft.com/office/drawing/2014/main" id="{BA659554-258F-964E-ACC2-60F7D29356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7184064" y="2341493"/>
            <a:ext cx="2160000" cy="1037099"/>
          </a:xfrm>
          <a:prstGeom prst="rect">
            <a:avLst/>
          </a:prstGeom>
        </p:spPr>
      </p:pic>
      <p:pic>
        <p:nvPicPr>
          <p:cNvPr id="9" name="Picture 8">
            <a:extLst>
              <a:ext uri="{FF2B5EF4-FFF2-40B4-BE49-F238E27FC236}">
                <a16:creationId xmlns:a16="http://schemas.microsoft.com/office/drawing/2014/main" id="{DE01D73B-A696-5B48-B141-DC9943C2E3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8237199" y="2335277"/>
            <a:ext cx="2160000" cy="1037099"/>
          </a:xfrm>
          <a:prstGeom prst="rect">
            <a:avLst/>
          </a:prstGeom>
        </p:spPr>
      </p:pic>
      <p:pic>
        <p:nvPicPr>
          <p:cNvPr id="10" name="Picture 9">
            <a:extLst>
              <a:ext uri="{FF2B5EF4-FFF2-40B4-BE49-F238E27FC236}">
                <a16:creationId xmlns:a16="http://schemas.microsoft.com/office/drawing/2014/main" id="{9880C30B-6377-9344-9BAC-6151CC5A8C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9257046" y="2335277"/>
            <a:ext cx="2160000" cy="1037099"/>
          </a:xfrm>
          <a:prstGeom prst="rect">
            <a:avLst/>
          </a:prstGeom>
        </p:spPr>
      </p:pic>
      <p:pic>
        <p:nvPicPr>
          <p:cNvPr id="11" name="Picture 10">
            <a:extLst>
              <a:ext uri="{FF2B5EF4-FFF2-40B4-BE49-F238E27FC236}">
                <a16:creationId xmlns:a16="http://schemas.microsoft.com/office/drawing/2014/main" id="{890A241F-43AF-7643-BDB5-AEC4708B05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1285" y="3933827"/>
            <a:ext cx="2160000" cy="1037098"/>
          </a:xfrm>
          <a:prstGeom prst="rect">
            <a:avLst/>
          </a:prstGeom>
        </p:spPr>
      </p:pic>
    </p:spTree>
    <p:extLst>
      <p:ext uri="{BB962C8B-B14F-4D97-AF65-F5344CB8AC3E}">
        <p14:creationId xmlns:p14="http://schemas.microsoft.com/office/powerpoint/2010/main" val="2109252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number tracks, to help me count forwards and backwards within 100, grouping tens to count more quickly </a:t>
            </a:r>
          </a:p>
          <a:p>
            <a:pPr>
              <a:buClr>
                <a:srgbClr val="23D160"/>
              </a:buClr>
              <a:buSzPct val="85000"/>
              <a:buFont typeface="Wingdings" pitchFamily="2" charset="2"/>
              <a:buChar char="ü"/>
            </a:pPr>
            <a:r>
              <a:rPr lang="en-GB" sz="2200" dirty="0"/>
              <a:t>I can explain my reasoning when using mathematical equipment and pictorial representations, such as number tracks, to help me count forwards and backwards within 100, and when grouping tens to count more quickly </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a16="http://schemas.microsoft.com/office/drawing/2014/main" id="{349F46F5-B8A3-5848-8248-C9D634933261}"/>
              </a:ext>
            </a:extLst>
          </p:cNvPr>
          <p:cNvSpPr>
            <a:spLocks noGrp="1"/>
          </p:cNvSpPr>
          <p:nvPr>
            <p:ph type="ftr" sz="quarter" idx="11"/>
          </p:nvPr>
        </p:nvSpPr>
        <p:spPr>
          <a:xfrm>
            <a:off x="838199" y="6298060"/>
            <a:ext cx="10515599" cy="365125"/>
          </a:xfrm>
        </p:spPr>
        <p:txBody>
          <a:bodyPr/>
          <a:lstStyle/>
          <a:p>
            <a:r>
              <a:rPr lang="en-GB" sz="1400" dirty="0"/>
              <a:t>Year 1 - Summer Block 4 - Place Value (Within 100) - Lesson 1 - To be able to count to 100</a:t>
            </a:r>
          </a:p>
        </p:txBody>
      </p:sp>
    </p:spTree>
    <p:extLst>
      <p:ext uri="{BB962C8B-B14F-4D97-AF65-F5344CB8AC3E}">
        <p14:creationId xmlns:p14="http://schemas.microsoft.com/office/powerpoint/2010/main" val="1896086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7" name="Picture 26">
            <a:extLst>
              <a:ext uri="{FF2B5EF4-FFF2-40B4-BE49-F238E27FC236}">
                <a16:creationId xmlns:a16="http://schemas.microsoft.com/office/drawing/2014/main"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36" name="Picture 35">
            <a:extLst>
              <a:ext uri="{FF2B5EF4-FFF2-40B4-BE49-F238E27FC236}">
                <a16:creationId xmlns:a16="http://schemas.microsoft.com/office/drawing/2014/main"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6" name="Picture 55">
            <a:extLst>
              <a:ext uri="{FF2B5EF4-FFF2-40B4-BE49-F238E27FC236}">
                <a16:creationId xmlns:a16="http://schemas.microsoft.com/office/drawing/2014/main"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a16="http://schemas.microsoft.com/office/drawing/2014/main"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2680677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7" name="Picture 26">
            <a:extLst>
              <a:ext uri="{FF2B5EF4-FFF2-40B4-BE49-F238E27FC236}">
                <a16:creationId xmlns:a16="http://schemas.microsoft.com/office/drawing/2014/main"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36" name="Picture 35">
            <a:extLst>
              <a:ext uri="{FF2B5EF4-FFF2-40B4-BE49-F238E27FC236}">
                <a16:creationId xmlns:a16="http://schemas.microsoft.com/office/drawing/2014/main"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6" name="Picture 55">
            <a:extLst>
              <a:ext uri="{FF2B5EF4-FFF2-40B4-BE49-F238E27FC236}">
                <a16:creationId xmlns:a16="http://schemas.microsoft.com/office/drawing/2014/main"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20" name="Rounded Rectangle 19">
            <a:extLst>
              <a:ext uri="{FF2B5EF4-FFF2-40B4-BE49-F238E27FC236}">
                <a16:creationId xmlns:a16="http://schemas.microsoft.com/office/drawing/2014/main" id="{7DA7BF6D-49D0-6D4B-B2CD-06615222CDBE}"/>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15</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1704466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a16="http://schemas.microsoft.com/office/drawing/2014/main"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15255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8404</TotalTime>
  <Words>1997</Words>
  <Application>Microsoft Office PowerPoint</Application>
  <PresentationFormat>Widescreen</PresentationFormat>
  <Paragraphs>874</Paragraphs>
  <Slides>62</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Calibri</vt:lpstr>
      <vt:lpstr>Lato</vt:lpstr>
      <vt:lpstr>Muli</vt:lpstr>
      <vt:lpstr>Lato Light</vt:lpstr>
      <vt:lpstr>Arial</vt:lpstr>
      <vt:lpstr>OpenDyslexicAlta</vt:lpstr>
      <vt:lpstr>Wingdings</vt:lpstr>
      <vt:lpstr>Office Theme</vt:lpstr>
      <vt:lpstr>PowerPoint Presentation</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home</cp:lastModifiedBy>
  <cp:revision>289</cp:revision>
  <cp:lastPrinted>2019-06-17T16:19:05Z</cp:lastPrinted>
  <dcterms:created xsi:type="dcterms:W3CDTF">2018-08-06T08:16:18Z</dcterms:created>
  <dcterms:modified xsi:type="dcterms:W3CDTF">2020-06-10T07:49:20Z</dcterms:modified>
</cp:coreProperties>
</file>