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63" r:id="rId2"/>
    <p:sldId id="464" r:id="rId3"/>
    <p:sldId id="465" r:id="rId4"/>
    <p:sldId id="470" r:id="rId5"/>
    <p:sldId id="471" r:id="rId6"/>
    <p:sldId id="475" r:id="rId7"/>
    <p:sldId id="466" r:id="rId8"/>
    <p:sldId id="467" r:id="rId9"/>
    <p:sldId id="477" r:id="rId10"/>
    <p:sldId id="4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2723" autoAdjust="0"/>
  </p:normalViewPr>
  <p:slideViewPr>
    <p:cSldViewPr snapToGrid="0">
      <p:cViewPr varScale="1">
        <p:scale>
          <a:sx n="92" d="100"/>
          <a:sy n="92" d="100"/>
        </p:scale>
        <p:origin x="14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tchancetopaint.com/new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lastchancetopaint.com/pledge-your-support/" TargetMode="External"/><Relationship Id="rId5" Type="http://schemas.openxmlformats.org/officeDocument/2006/relationships/hyperlink" Target="https://www.facebook.com/lastchancetopaint/" TargetMode="External"/><Relationship Id="rId4" Type="http://schemas.openxmlformats.org/officeDocument/2006/relationships/hyperlink" Target="https://www.youtube.com/channel/UCLKKZyhgbHCFeHHcmRb7m5Q?view_as=subscriber%3Fsub_confirmation%3D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0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5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you can get involved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1: Subscribe to the blog posts &amp; send us questions - </a:t>
            </a:r>
            <a:r>
              <a:rPr lang="en-GB" sz="1200" dirty="0" smtClean="0">
                <a:hlinkClick r:id="rId3"/>
              </a:rPr>
              <a:t>https://www.lastchancetopaint.com/news/</a:t>
            </a:r>
            <a:endParaRPr lang="en-GB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2: Watch our daily video diary on YouTube - </a:t>
            </a:r>
            <a:r>
              <a:rPr lang="en-GB" sz="1200" dirty="0" smtClean="0">
                <a:hlinkClick r:id="rId4"/>
              </a:rPr>
              <a:t>https://www.youtube.com/channel/UCLKKZyhgbHCFeHHcmRb7m5Q?view_as=subscriber%3Fsub_confirmation%3D1</a:t>
            </a:r>
            <a:r>
              <a:rPr lang="en-GB" sz="1200" dirty="0" smtClean="0"/>
              <a:t> (a great way to look back on </a:t>
            </a:r>
            <a:r>
              <a:rPr lang="en-GB" sz="1200" dirty="0" err="1" smtClean="0"/>
              <a:t>previsou</a:t>
            </a:r>
            <a:r>
              <a:rPr lang="en-GB" sz="1200" dirty="0" smtClean="0"/>
              <a:t> chapters as well).</a:t>
            </a:r>
            <a:endParaRPr lang="en-GB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3: Follow &amp; watch us on Facebook - </a:t>
            </a:r>
            <a:r>
              <a:rPr lang="en-GB" sz="1200" dirty="0" smtClean="0">
                <a:hlinkClick r:id="rId5"/>
              </a:rPr>
              <a:t>https://www.facebook.com/lastchancetopaint/</a:t>
            </a:r>
            <a:endParaRPr lang="en-GB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4: Sign up for our email updates - </a:t>
            </a:r>
            <a:r>
              <a:rPr lang="en-GB" sz="1200" dirty="0" smtClean="0">
                <a:hlinkClick r:id="rId6"/>
              </a:rPr>
              <a:t>https://www.lastchancetopaint.com/pledge-your-support/</a:t>
            </a:r>
            <a:endParaRPr lang="en-GB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9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95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lastchancetopaint.com/ask-us-a-ques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29404071?color=738269&amp;title=0&amp;byline=0&amp;portrait=0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tchancetopaint.com/submit-your-ar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99" y="2425535"/>
            <a:ext cx="3241965" cy="282979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2: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Person of the Forest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Penan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tribe 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Borneo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16" y="6022831"/>
            <a:ext cx="1697915" cy="5860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79426" y="2396709"/>
            <a:ext cx="131979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127" y="6133048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772" y="5846142"/>
            <a:ext cx="1085775" cy="975588"/>
          </a:xfrm>
          <a:prstGeom prst="rect">
            <a:avLst/>
          </a:prstGeom>
        </p:spPr>
      </p:pic>
      <p:pic>
        <p:nvPicPr>
          <p:cNvPr id="6" name="Picture 2" descr="Sponsored by Innova Art - Award-winning digital fine art paper manufactur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855" y="6057789"/>
            <a:ext cx="1697915" cy="5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 t="-313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10" y="2163327"/>
            <a:ext cx="8821271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…something you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know now that you didn’t know an hour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ago</a:t>
            </a: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…two </a:t>
            </a: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questions and answers you found particularly interesting.</a:t>
            </a:r>
          </a:p>
          <a:p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575"/>
            <a:ext cx="9144000" cy="68865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49002" y="4903596"/>
            <a:ext cx="5080878" cy="1870512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objectives: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ask well thought out questions about a place, people and environment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create your own rainforest inspired piece of modern art – using information and skills learnt during this </a:t>
            </a: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course.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713" y="433099"/>
            <a:ext cx="5931922" cy="1079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681" y="1512185"/>
            <a:ext cx="435901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784" y="1299289"/>
            <a:ext cx="4450216" cy="4233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John Dyer is a modern (contemporary) artist, born in 1968.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 focuses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on colourful landscapes, architecture, gardens and notable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events.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John started his career as a photographer and his first assignment was in the Amazon rainforest.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John is traveling with his daughter,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Martha-Lilly (a musician)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and explorer Robin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Hanbury-Tenison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GB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00062" y="1067356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2" descr="https://www.lastchancetopaint.com/wp-content/uploads/2019/01/JDEde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277" y="1342205"/>
            <a:ext cx="4054714" cy="40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82619" y="5162212"/>
            <a:ext cx="125975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 Gallery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644" y="0"/>
            <a:ext cx="7974259" cy="107908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0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932" y="10290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Sarawak, John is painting alongside members of the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Penan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community, learning about their culture and connection to the forest. 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4930846"/>
            <a:ext cx="4388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John is then travelling down to Indonesian Borneo to visit the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Foundation in </a:t>
            </a:r>
            <a:r>
              <a:rPr lang="en-GB" dirty="0" err="1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Lamandau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Wildlife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Reserve to paint Asia’s only great ape – the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7606" y="-40624"/>
            <a:ext cx="925458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Pixabay.com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7868" y="889001"/>
            <a:ext cx="3204839" cy="361451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6700520" y="2038050"/>
            <a:ext cx="717756" cy="18877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266" y="0"/>
            <a:ext cx="797425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3549" y="3585089"/>
            <a:ext cx="3424687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3. Add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 verb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en-GB" sz="1600" dirty="0">
              <a:latin typeface="Born Free Sans" pitchFamily="50" charset="0"/>
              <a:cs typeface="Helvetica" panose="020B0604020202020204" pitchFamily="34" charset="0"/>
            </a:endParaRPr>
          </a:p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Work, Think, Make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Protect, Get…..  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32" y="1028744"/>
            <a:ext cx="3815340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Start with a question word:</a:t>
            </a:r>
          </a:p>
          <a:p>
            <a:pPr marL="342900" indent="-342900">
              <a:buAutoNum type="arabicPeriod"/>
            </a:pPr>
            <a:endParaRPr lang="en-GB" sz="1600" dirty="0">
              <a:latin typeface="Born Free Sans" pitchFamily="50" charset="0"/>
              <a:cs typeface="Helvetica" panose="020B0604020202020204" pitchFamily="34" charset="0"/>
            </a:endParaRPr>
          </a:p>
          <a:p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Where, What, How, Why, When….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1255" y="1492090"/>
            <a:ext cx="5468409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2. Consider your subject:</a:t>
            </a:r>
          </a:p>
          <a:p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Are you talking to an individual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 group directly? 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endParaRPr lang="en-GB" sz="1600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Are you talking to someone about someone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else? 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[Name], He</a:t>
            </a:r>
            <a:r>
              <a:rPr lang="en-GB" sz="1600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She, They</a:t>
            </a:r>
          </a:p>
          <a:p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Are you talking to someone about an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object? </a:t>
            </a:r>
          </a:p>
          <a:p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  <a:r>
              <a:rPr lang="en-GB" sz="1600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they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732" y="4571537"/>
            <a:ext cx="876493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Examples: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do the </a:t>
            </a:r>
            <a:r>
              <a:rPr lang="en-GB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Penan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think about deforestation?</a:t>
            </a:r>
          </a:p>
          <a:p>
            <a:pPr lvl="1"/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did you get your painting equipment to the rainforest? </a:t>
            </a:r>
          </a:p>
          <a:p>
            <a:pPr lvl="1"/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does it smell like in the rainforest? 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644" y="1832"/>
            <a:ext cx="797425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31" y="1049264"/>
            <a:ext cx="8814093" cy="441659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Challenge:</a:t>
            </a:r>
          </a:p>
          <a:p>
            <a:endParaRPr lang="en-GB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Thinking about the last four lessons, in your books write down four questions you would like to ask John, one based 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on each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subject:</a:t>
            </a:r>
            <a:endParaRPr lang="en-GB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About the </a:t>
            </a:r>
            <a:r>
              <a:rPr lang="en-GB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Penan</a:t>
            </a:r>
            <a:endParaRPr lang="en-GB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About the plants of the rainforest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About the animals that live there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About the threats to the future of the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rainforest.</a:t>
            </a:r>
            <a:endParaRPr lang="en-GB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 a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class,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vote on the top four questions and send John a message via the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Last Chance to Paint blog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320" y="15981"/>
            <a:ext cx="9144000" cy="9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643" y="-2925"/>
            <a:ext cx="522135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734" y="1002823"/>
            <a:ext cx="343563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the techniques you have been practicing to create your own piece of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rainforest inspired art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Think about what you have learnt about the people, plants and animals of the rainforest as well as the threats they face.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Your art should aim to express your own connection with the rainforest. </a:t>
            </a:r>
            <a:endParaRPr lang="en-GB" sz="20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635" y="-2925"/>
            <a:ext cx="7718205" cy="10790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52100" y="5568168"/>
            <a:ext cx="125975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 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965" y="1079086"/>
            <a:ext cx="872606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talked about individual elements of a painting as well as some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techniques,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but how do you bring these together into a single piece of art?</a:t>
            </a:r>
          </a:p>
        </p:txBody>
      </p:sp>
      <p:sp>
        <p:nvSpPr>
          <p:cNvPr id="8" name="Rectangle 7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5255" y="0"/>
            <a:ext cx="8754615" cy="1079086"/>
          </a:xfrm>
          <a:prstGeom prst="rect">
            <a:avLst/>
          </a:prstGeom>
        </p:spPr>
      </p:pic>
      <p:pic>
        <p:nvPicPr>
          <p:cNvPr id="5" name="329404071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88851" y="1941580"/>
            <a:ext cx="6366295" cy="35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261" y="-18662"/>
            <a:ext cx="7718205" cy="107908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7041" y="1124173"/>
            <a:ext cx="4366150" cy="2665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Share your art with the world through the online World Gallery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www.lastchancetopaint.com/submit-your-art/</a:t>
            </a:r>
            <a:endParaRPr lang="en-US" sz="2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9781"/>
            <a:ext cx="9146382" cy="332821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023445" y="1060424"/>
            <a:ext cx="3905848" cy="2017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is no deadline for submission but for your artwork to be in with a chance of receiving a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send it to us by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November 2019.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009" y="2240274"/>
            <a:ext cx="295072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649</Words>
  <Application>Microsoft Office PowerPoint</Application>
  <PresentationFormat>On-screen Show (4:3)</PresentationFormat>
  <Paragraphs>92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Born Free Sans</vt:lpstr>
      <vt:lpstr>Calibri</vt:lpstr>
      <vt:lpstr>Calibri Light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Beth Brooks</cp:lastModifiedBy>
  <cp:revision>423</cp:revision>
  <dcterms:created xsi:type="dcterms:W3CDTF">2018-08-02T10:33:01Z</dcterms:created>
  <dcterms:modified xsi:type="dcterms:W3CDTF">2019-08-21T11:46:34Z</dcterms:modified>
</cp:coreProperties>
</file>