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64" r:id="rId2"/>
    <p:sldId id="346" r:id="rId3"/>
    <p:sldId id="335" r:id="rId4"/>
    <p:sldId id="457" r:id="rId5"/>
    <p:sldId id="463" r:id="rId6"/>
    <p:sldId id="466" r:id="rId7"/>
    <p:sldId id="460" r:id="rId8"/>
    <p:sldId id="458" r:id="rId9"/>
    <p:sldId id="459" r:id="rId10"/>
    <p:sldId id="454" r:id="rId11"/>
    <p:sldId id="467" r:id="rId12"/>
    <p:sldId id="461" r:id="rId13"/>
    <p:sldId id="468" r:id="rId14"/>
    <p:sldId id="3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ifo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2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5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6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Plantation image sourced through flickr.com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https://www.flickr.com/photos/cifor/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https://creativecommons.org/licenses/by-nc-nd/2.0/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9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5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https://www.youtube.com/channel/UCLKKZyhgbHCFeHHcmRb7m5Q?view_as=subscriber%3Fsub_confirmation%3D1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9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1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99" y="2425535"/>
            <a:ext cx="3241965" cy="2829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2: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 of the Forest, Borneo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Borneo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6" y="6022831"/>
            <a:ext cx="1697915" cy="5860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9426" y="2396709"/>
            <a:ext cx="131979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127" y="6133048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772" y="5846142"/>
            <a:ext cx="1085775" cy="975588"/>
          </a:xfrm>
          <a:prstGeom prst="rect">
            <a:avLst/>
          </a:prstGeom>
        </p:spPr>
      </p:pic>
      <p:pic>
        <p:nvPicPr>
          <p:cNvPr id="6" name="Picture 2" descr="Sponsored by Innova Art - Award-winning digital fine art paper manufactur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855" y="6057789"/>
            <a:ext cx="1697915" cy="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91253" y="6594556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000583"/>
            <a:ext cx="32318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ecosystem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area where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biological elements (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plants and animals) interact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non-biological elements (</a:t>
            </a:r>
            <a:r>
              <a:rPr lang="en-US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soil and water).</a:t>
            </a:r>
          </a:p>
          <a:p>
            <a:pPr lvl="0"/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ecosystem can be as small as a single tree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big as a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forest.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6816" y="289679"/>
            <a:ext cx="29588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Ecosystems must have </a:t>
            </a: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balance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if they are to work properly and be sustainable. </a:t>
            </a:r>
          </a:p>
          <a:p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even one change takes place to a component, this can have a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knock-on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 for the rest of the ecosystem. </a:t>
            </a:r>
          </a:p>
          <a:p>
            <a:pPr lvl="1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8391253" y="6594556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400" y="39861"/>
            <a:ext cx="38286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7920" y="6627168"/>
            <a:ext cx="13660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Liz Greengrass, BFF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624" y="2898004"/>
            <a:ext cx="6163590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27"/>
            <a:ext cx="9183329" cy="6887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873" y="1018274"/>
            <a:ext cx="350839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Three easy actions: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Buy products and food that don’t contain palm oil</a:t>
            </a:r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Buy recycled paper to reduce the number of trees we use</a:t>
            </a:r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Teach others about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issues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help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them to make the right choices.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173" y="3685534"/>
            <a:ext cx="369405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Challenge: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Pledge to change one thing to help save the rainforest.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could be eating only rainforest alliance chocolate or buying one less product containing palm oil.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895" y="25878"/>
            <a:ext cx="527959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9110" y="94102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Annatto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seeds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9109" y="3213863"/>
            <a:ext cx="1817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Traditional song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36" y="1386800"/>
            <a:ext cx="8786315" cy="4956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24" y="62084"/>
            <a:ext cx="763895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-313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79" y="1644418"/>
            <a:ext cx="5096934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why balance is important in the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</a:t>
            </a: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thing we can do to reduce our negative human impact.</a:t>
            </a:r>
            <a:endParaRPr lang="en-GB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"/>
          <a:stretch/>
        </p:blipFill>
        <p:spPr>
          <a:xfrm>
            <a:off x="5682342" y="-25879"/>
            <a:ext cx="3461657" cy="58487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07135" y="5550289"/>
            <a:ext cx="1512082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Robin </a:t>
            </a:r>
            <a:r>
              <a:rPr lang="en-GB" sz="900" dirty="0" err="1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Hanbury-Tenison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6471" y="766561"/>
            <a:ext cx="3262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forest fungus</a:t>
            </a:r>
          </a:p>
          <a:p>
            <a:pPr algn="r"/>
            <a:endParaRPr lang="en-GB" sz="11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GB" sz="1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Did you know that fungi, moulds and mushrooms are not plants… but have a kingdom all of </a:t>
            </a:r>
          </a:p>
          <a:p>
            <a:pPr algn="r"/>
            <a:r>
              <a:rPr lang="en-GB" sz="1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their own.</a:t>
            </a:r>
            <a:endParaRPr lang="en-GB" sz="15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5"/>
            <a:ext cx="9144000" cy="68865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82218" y="4891178"/>
            <a:ext cx="4632385" cy="187051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list the key threats to the Bornean rainforest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 the importance of a balance between people, plants and animals in an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ecosystem.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713" y="433099"/>
            <a:ext cx="5931922" cy="1079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57" y="1457402"/>
            <a:ext cx="501744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2176" y="1593525"/>
            <a:ext cx="3723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Human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are </a:t>
            </a: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changes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</a:t>
            </a: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humans have made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natural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world. These can be positive or negative.  </a:t>
            </a:r>
          </a:p>
          <a:p>
            <a:pPr algn="r"/>
            <a:endParaRPr lang="en-GB" sz="24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Examples of negative impacts include habitat </a:t>
            </a: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loss, </a:t>
            </a:r>
            <a:r>
              <a:rPr lang="en-GB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pollution and climate change.</a:t>
            </a: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1253" y="6594556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129" y="37225"/>
            <a:ext cx="484674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8740"/>
            <a:ext cx="6452171" cy="3342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0" y="3377751"/>
            <a:ext cx="5253691" cy="3502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97" y="1215458"/>
            <a:ext cx="7908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Deforestation</a:t>
            </a:r>
          </a:p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llegal logging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Mining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Wild fires</a:t>
            </a:r>
          </a:p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limate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 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Palm oil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 farming.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"/>
          <a:stretch/>
        </p:blipFill>
        <p:spPr bwMode="auto">
          <a:xfrm>
            <a:off x="0" y="4240764"/>
            <a:ext cx="3907144" cy="263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755" y="898791"/>
            <a:ext cx="3719245" cy="24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83242" y="6627168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CIFOR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1131" y="6619986"/>
            <a:ext cx="1512127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Images from Pixaby.com</a:t>
            </a:r>
            <a:endParaRPr lang="en-GB" sz="9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7169" y="3024092"/>
            <a:ext cx="2984740" cy="923330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Borneo’s rainforest is believed to be the oldest rainforest in the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world! 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528" y="33800"/>
            <a:ext cx="9144000" cy="9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4723" y="1945497"/>
            <a:ext cx="3412083" cy="4801314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Palm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oil is a type of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vegetable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oil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made from the seeds of the oil-palm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plants are often grown in large plantations or monocultures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Guess which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these products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palm oil is found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in: </a:t>
            </a: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shampoo, soap, toothpaste, chocolate, biscuits, nail varnish, lipstick, ice </a:t>
            </a:r>
            <a:r>
              <a:rPr lang="en-GB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cream, bread </a:t>
            </a:r>
            <a:endParaRPr lang="en-GB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of them!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Because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is so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useful, people cut down large areas of rainforest in order to make room for plantations. 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6601" y="40775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219" y="32149"/>
            <a:ext cx="576731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290" y="908610"/>
            <a:ext cx="60376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do these threats impact 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plants of the forest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Orangutans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Each member of your group will be given an information sheet for which they will need to become the ‘expert’. </a:t>
            </a:r>
          </a:p>
          <a:p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‘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experts’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then leave their group to form a ‘super group’ of experts about the same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subject. </a:t>
            </a:r>
          </a:p>
          <a:p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Challenge: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 there any other impacts that might affect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your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subject other than those listed on your sheet?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You will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remember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what you have learnt in previous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lessons.</a:t>
            </a:r>
          </a:p>
          <a:p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Here, you will need to question one another and combine your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ideas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knowledge. 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Then each ‘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expert’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returns to their ‘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home’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group to share their findings.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0414" y="0"/>
            <a:ext cx="2803585" cy="68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411248" y="8575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383" y="34453"/>
            <a:ext cx="77669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704" y="0"/>
            <a:ext cx="41992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04" y="1036692"/>
            <a:ext cx="464969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Logging doesn’t just remove trees: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releases soil into rivers, killing fish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removes habitats used by wildlife – on which the </a:t>
            </a:r>
            <a:r>
              <a:rPr lang="en-GB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depend.</a:t>
            </a:r>
          </a:p>
          <a:p>
            <a:pPr>
              <a:spcAft>
                <a:spcPts val="600"/>
              </a:spcAft>
            </a:pP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happens next?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 starts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to grow back, it is with thick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scrub which is hard to navigate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Sometimes the cleared land is then used to plant oil-palm plantations, leaving nothing for the </a:t>
            </a:r>
            <a:r>
              <a:rPr lang="en-GB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who have relied on the forests for generations.</a:t>
            </a:r>
            <a:endParaRPr lang="en-GB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31918" y="5536363"/>
            <a:ext cx="1512082" cy="2380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Robin </a:t>
            </a:r>
            <a:r>
              <a:rPr lang="en-GB" sz="900" dirty="0" err="1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Hanbury-Tenison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758" y="25878"/>
            <a:ext cx="77669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898" y="0"/>
            <a:ext cx="2907101" cy="5810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048" y="941880"/>
            <a:ext cx="5857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Logging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largest trees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causes more light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reach the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lower levels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resulting in rapid growth, increasing competition.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Selective logging and increased competition alters the balance of water, light and space available to species, impacting on biodiversity.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Biodiversity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is the variety of all living things, including plants, animals and micro-organisms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Forests are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cleared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make way for farming, plantations and mining,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causing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decline in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many species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endemic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Borneo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which could result in them becoming extinct.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336601" y="40775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971" y="32149"/>
            <a:ext cx="653547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149" y="0"/>
            <a:ext cx="2877851" cy="580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11" y="938846"/>
            <a:ext cx="5860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Habitat loss: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Loss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habitat, mostly due to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oil-palm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plantations,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is leaving </a:t>
            </a:r>
            <a:r>
              <a:rPr lang="en-GB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rangutans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with less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space and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less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Fires are sometimes set deliberately to clear areas of forest quickly, this can be fatal to any wild animal caught in its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Orangutans live most of their lives in trees – when these are cut down they lose their homes.</a:t>
            </a:r>
          </a:p>
          <a:p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with 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Orangutans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900" dirty="0">
                <a:latin typeface="Helvetica" panose="020B0604020202020204" pitchFamily="34" charset="0"/>
                <a:cs typeface="Helvetica" panose="020B0604020202020204" pitchFamily="34" charset="0"/>
              </a:rPr>
              <a:t>are often seen as pests 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by local farmers as they eat crops, resulting in conflict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Sometimes people even take baby </a:t>
            </a:r>
            <a:r>
              <a:rPr lang="en-GB" sz="1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orangutans</a:t>
            </a:r>
            <a:r>
              <a:rPr lang="en-GB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from the forest to sell them as pets.</a:t>
            </a:r>
            <a:endParaRPr lang="en-GB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28156" y="-8385"/>
            <a:ext cx="17769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</a:t>
            </a:r>
            <a:r>
              <a:rPr lang="en-GB" sz="9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r>
              <a:rPr lang="en-GB" sz="9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Foundation</a:t>
            </a:r>
            <a:endParaRPr lang="en-GB" sz="9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88" y="31368"/>
            <a:ext cx="784623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6044</TotalTime>
  <Words>806</Words>
  <Application>Microsoft Office PowerPoint</Application>
  <PresentationFormat>On-screen Show (4:3)</PresentationFormat>
  <Paragraphs>126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Laura Gosset</cp:lastModifiedBy>
  <cp:revision>456</cp:revision>
  <dcterms:created xsi:type="dcterms:W3CDTF">2018-08-02T10:33:01Z</dcterms:created>
  <dcterms:modified xsi:type="dcterms:W3CDTF">2019-08-28T09:05:24Z</dcterms:modified>
</cp:coreProperties>
</file>