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1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2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99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8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0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4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9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5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8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2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F60D-5418-42C0-A9A4-A0F29DB6591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AAF2-6C19-43C9-94EC-744F73335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8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6" y="0"/>
            <a:ext cx="10703859" cy="66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"/>
            <a:ext cx="12409291" cy="6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</cp:revision>
  <dcterms:created xsi:type="dcterms:W3CDTF">2020-05-14T13:17:18Z</dcterms:created>
  <dcterms:modified xsi:type="dcterms:W3CDTF">2020-05-14T13:17:37Z</dcterms:modified>
</cp:coreProperties>
</file>