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A940-00DF-4018-9A56-50274C1C9A1C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1812F-A6DE-4C8F-B8B4-3E35A9376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16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A940-00DF-4018-9A56-50274C1C9A1C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1812F-A6DE-4C8F-B8B4-3E35A9376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660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A940-00DF-4018-9A56-50274C1C9A1C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1812F-A6DE-4C8F-B8B4-3E35A9376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03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A940-00DF-4018-9A56-50274C1C9A1C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1812F-A6DE-4C8F-B8B4-3E35A9376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30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A940-00DF-4018-9A56-50274C1C9A1C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1812F-A6DE-4C8F-B8B4-3E35A9376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06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A940-00DF-4018-9A56-50274C1C9A1C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1812F-A6DE-4C8F-B8B4-3E35A9376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356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A940-00DF-4018-9A56-50274C1C9A1C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1812F-A6DE-4C8F-B8B4-3E35A9376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8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A940-00DF-4018-9A56-50274C1C9A1C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1812F-A6DE-4C8F-B8B4-3E35A9376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671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A940-00DF-4018-9A56-50274C1C9A1C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1812F-A6DE-4C8F-B8B4-3E35A9376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373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A940-00DF-4018-9A56-50274C1C9A1C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1812F-A6DE-4C8F-B8B4-3E35A9376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841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A940-00DF-4018-9A56-50274C1C9A1C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1812F-A6DE-4C8F-B8B4-3E35A9376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731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5A940-00DF-4018-9A56-50274C1C9A1C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1812F-A6DE-4C8F-B8B4-3E35A9376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119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59" y="291113"/>
            <a:ext cx="10335465" cy="667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07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76" y="0"/>
            <a:ext cx="9618849" cy="662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91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77" y="42508"/>
            <a:ext cx="10027022" cy="681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35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532" y="282388"/>
            <a:ext cx="8844243" cy="61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53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10" y="152120"/>
            <a:ext cx="10263931" cy="670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36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163" y="193972"/>
            <a:ext cx="10295965" cy="666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64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659" y="250759"/>
            <a:ext cx="9825318" cy="660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99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35" y="269374"/>
            <a:ext cx="10123674" cy="646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98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17" y="184373"/>
            <a:ext cx="9731748" cy="656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92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76" y="203558"/>
            <a:ext cx="11161059" cy="608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18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17" y="286673"/>
            <a:ext cx="9489701" cy="607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418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41" y="271166"/>
            <a:ext cx="9939058" cy="697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24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3</cp:revision>
  <dcterms:created xsi:type="dcterms:W3CDTF">2020-05-14T11:14:43Z</dcterms:created>
  <dcterms:modified xsi:type="dcterms:W3CDTF">2020-05-14T11:50:31Z</dcterms:modified>
</cp:coreProperties>
</file>