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199313"/>
  <p:notesSz cx="6858000" cy="9144000"/>
  <p:embeddedFontLst>
    <p:embeddedFont>
      <p:font typeface="Comic Sans MS" panose="030F0702030302020204" pitchFamily="66" charset="0"/>
      <p:regular r:id="rId4"/>
      <p:bold r:id="rId5"/>
      <p:italic r:id="rId6"/>
      <p:boldItalic r:id="rId7"/>
    </p:embeddedFont>
    <p:embeddedFont>
      <p:font typeface="Handlee" panose="020B0604020202020204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182" y="72"/>
      </p:cViewPr>
      <p:guideLst>
        <p:guide orient="horz" pos="2268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83274" y="685800"/>
            <a:ext cx="5092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2650" y="685800"/>
            <a:ext cx="5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42275"/>
            <a:ext cx="9963000" cy="28734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3967279"/>
            <a:ext cx="9963000" cy="11094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548381"/>
            <a:ext cx="9963000" cy="27486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412563"/>
            <a:ext cx="9963000" cy="18210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010814"/>
            <a:ext cx="9963000" cy="1178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777743"/>
            <a:ext cx="3283500" cy="10578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1945197"/>
            <a:ext cx="3283500" cy="44505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30131"/>
            <a:ext cx="7445700" cy="5726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75"/>
            <a:ext cx="5346000" cy="7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726229"/>
            <a:ext cx="4730100" cy="20751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3923815"/>
            <a:ext cx="4730100" cy="17289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13578"/>
            <a:ext cx="4486500" cy="51726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5922065"/>
            <a:ext cx="7014300" cy="8469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youthsporttrust.org/60-second-physical-activity-challenges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thenational.academy/online-classroom/reception/maths#subjects" TargetMode="Externa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650" y="112475"/>
            <a:ext cx="10195651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35226" y="1626251"/>
            <a:ext cx="2769423" cy="261360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Phonics </a:t>
            </a:r>
            <a:endParaRPr sz="2400"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Daily Speed Sound Lesson using RWI 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facebook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/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Youtube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 videos.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See Tapestry for uploaded activities for your child’s RWI group including RWI Get Writing Book.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92075" y="1698148"/>
            <a:ext cx="3109226" cy="2820634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Maths </a:t>
            </a: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>
              <a:buClr>
                <a:schemeClr val="dk1"/>
              </a:buClr>
              <a:buSzPts val="1400"/>
            </a:pP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This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week we will be looking at one more and one less of a number and combinations of numbers up to 20. </a:t>
            </a:r>
            <a:r>
              <a:rPr lang="en-GB" sz="1200" dirty="0">
                <a:hlinkClick r:id="rId4"/>
              </a:rPr>
              <a:t>https://www.thenational.academy/online-classroom/reception/maths#subjects</a:t>
            </a:r>
            <a:endParaRPr lang="en-GB" sz="1200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32725" y="112475"/>
            <a:ext cx="3368576" cy="1218305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Add your photos and videos onto Tapestry. </a:t>
            </a:r>
            <a:endParaRPr lang="en-GB" sz="16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 smtClean="0">
                <a:latin typeface="Comic Sans MS"/>
                <a:ea typeface="Comic Sans MS"/>
                <a:cs typeface="Comic Sans MS"/>
                <a:sym typeface="Comic Sans MS"/>
              </a:rPr>
              <a:t>We love seeing all the exciting things you are doing!</a:t>
            </a: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192075" y="4755030"/>
            <a:ext cx="2895354" cy="2153769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Let’s get </a:t>
            </a:r>
            <a:r>
              <a:rPr lang="en-GB" sz="2400" b="1" dirty="0" smtClean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physical! </a:t>
            </a:r>
          </a:p>
          <a:p>
            <a:pPr lvl="0" algn="ctr"/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Use the Youth Sport Trust Website to take part in 60 second activity challenges.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www.youthsporttrust.org/60-second-physical-activity-challenges</a:t>
            </a:r>
            <a:endParaRPr lang="en-GB" dirty="0" smtClean="0"/>
          </a:p>
          <a:p>
            <a:pPr lvl="0" algn="ctr"/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You can even download a challenge activity tracking sheet!</a:t>
            </a: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47200" y="975137"/>
            <a:ext cx="954101" cy="72301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105650" y="998613"/>
            <a:ext cx="6336600" cy="567900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925" tIns="113925" rIns="113925" bIns="113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>
                <a:latin typeface="Comic Sans MS"/>
                <a:ea typeface="Comic Sans MS"/>
                <a:cs typeface="Comic Sans MS"/>
                <a:sym typeface="Comic Sans MS"/>
              </a:rPr>
              <a:t>My Home Learning Journey Grid: Week beginning</a:t>
            </a:r>
            <a:r>
              <a:rPr lang="en-GB" sz="1700"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en-GB" sz="1700" smtClean="0">
                <a:latin typeface="Comic Sans MS"/>
                <a:ea typeface="Comic Sans MS"/>
                <a:cs typeface="Comic Sans MS"/>
                <a:sym typeface="Comic Sans MS"/>
              </a:rPr>
              <a:t>18</a:t>
            </a:r>
            <a:r>
              <a:rPr lang="en-GB" sz="1700" baseline="30000" smtClean="0"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lang="en-GB" sz="1700" smtClean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May</a:t>
            </a:r>
            <a:endParaRPr sz="17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5973" y="3537016"/>
            <a:ext cx="1307928" cy="7028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5650" y="5286735"/>
            <a:ext cx="2730288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 smtClean="0">
                <a:solidFill>
                  <a:schemeClr val="tx1"/>
                </a:solidFill>
                <a:latin typeface="Handlee" panose="020B0604020202020204" charset="0"/>
              </a:rPr>
              <a:t>Reflection Time</a:t>
            </a:r>
          </a:p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Handlee" panose="020B0604020202020204" charset="0"/>
              </a:rPr>
              <a:t>Find somewhere quiet and think about all the things that make you smile.</a:t>
            </a:r>
            <a:endParaRPr lang="en-GB" sz="1600" b="1" dirty="0" smtClean="0">
              <a:solidFill>
                <a:schemeClr val="tx1"/>
              </a:solidFill>
              <a:latin typeface="Handlee" panose="020B0604020202020204" charset="0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010364" y="4576627"/>
            <a:ext cx="4131111" cy="848788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GB" b="1" u="sng" dirty="0" smtClean="0">
                <a:solidFill>
                  <a:schemeClr val="dk1"/>
                </a:solidFill>
                <a:latin typeface="Handlee"/>
                <a:sym typeface="Handlee"/>
              </a:rPr>
              <a:t>Loose Parts Play!</a:t>
            </a:r>
          </a:p>
          <a:p>
            <a:pPr lvl="0" algn="ctr"/>
            <a:r>
              <a:rPr lang="en-GB" b="1" dirty="0" smtClean="0">
                <a:solidFill>
                  <a:schemeClr val="dk1"/>
                </a:solidFill>
                <a:latin typeface="Handlee"/>
                <a:sym typeface="Handlee"/>
              </a:rPr>
              <a:t>Time to be creative and use loose parts to create your own pictures and models. </a:t>
            </a:r>
            <a:endParaRPr lang="en-GB" b="1" dirty="0" smtClean="0">
              <a:solidFill>
                <a:schemeClr val="dk1"/>
              </a:solidFill>
              <a:latin typeface="Handlee"/>
              <a:sym typeface="Handlee"/>
            </a:endParaRPr>
          </a:p>
          <a:p>
            <a:pPr lvl="0"/>
            <a:endParaRPr lang="en-GB" b="1" dirty="0" smtClean="0">
              <a:solidFill>
                <a:schemeClr val="dk1"/>
              </a:solidFill>
              <a:latin typeface="Handlee"/>
              <a:sym typeface="Handlee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08686" y="3308255"/>
            <a:ext cx="2015564" cy="1102856"/>
          </a:xfrm>
          <a:prstGeom prst="rect">
            <a:avLst/>
          </a:prstGeom>
        </p:spPr>
      </p:pic>
      <p:sp>
        <p:nvSpPr>
          <p:cNvPr id="63" name="Google Shape;63;p13"/>
          <p:cNvSpPr txBox="1"/>
          <p:nvPr/>
        </p:nvSpPr>
        <p:spPr>
          <a:xfrm>
            <a:off x="3295304" y="1620257"/>
            <a:ext cx="3646800" cy="788100"/>
          </a:xfrm>
          <a:prstGeom prst="rect">
            <a:avLst/>
          </a:prstGeom>
          <a:solidFill>
            <a:srgbClr val="FFFF00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dirty="0">
                <a:latin typeface="Handlee"/>
                <a:ea typeface="Handlee"/>
                <a:cs typeface="Handlee"/>
                <a:sym typeface="Handlee"/>
              </a:rPr>
              <a:t>Special Family Task</a:t>
            </a:r>
            <a:endParaRPr sz="3000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3010364" y="5512775"/>
            <a:ext cx="4021722" cy="1268394"/>
          </a:xfrm>
          <a:prstGeom prst="wedgeRoundRectCallout">
            <a:avLst>
              <a:gd name="adj1" fmla="val 28510"/>
              <a:gd name="adj2" fmla="val 68744"/>
              <a:gd name="adj3" fmla="val 0"/>
            </a:avLst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Think of something that you find tricky or that you always need help with.(tying shoelaces, dressing, eating, doing your hair.)Video yourself doing it and then practise everyday for 2 minutes. And then video yourself again. I bet you have improved. We would love to see your before an after videos</a:t>
            </a: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364" y="2495717"/>
            <a:ext cx="4131111" cy="20230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3969" y="4346539"/>
            <a:ext cx="2533650" cy="942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214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Comic Sans MS</vt:lpstr>
      <vt:lpstr>Handlee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20</cp:revision>
  <dcterms:modified xsi:type="dcterms:W3CDTF">2020-05-17T16:18:00Z</dcterms:modified>
</cp:coreProperties>
</file>