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199313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  <p:embeddedFont>
      <p:font typeface="Handlee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182" y="72"/>
      </p:cViewPr>
      <p:guideLst>
        <p:guide orient="horz" pos="226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3274" y="685800"/>
            <a:ext cx="5092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2650" y="685800"/>
            <a:ext cx="5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42275"/>
            <a:ext cx="9963000" cy="28734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3967279"/>
            <a:ext cx="9963000" cy="11094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548381"/>
            <a:ext cx="9963000" cy="27486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412563"/>
            <a:ext cx="9963000" cy="18210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010814"/>
            <a:ext cx="9963000" cy="1178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777743"/>
            <a:ext cx="3283500" cy="10578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1945197"/>
            <a:ext cx="3283500" cy="44505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30131"/>
            <a:ext cx="7445700" cy="5726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75"/>
            <a:ext cx="5346000" cy="7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726229"/>
            <a:ext cx="4730100" cy="20751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3923815"/>
            <a:ext cx="4730100" cy="17289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13578"/>
            <a:ext cx="4486500" cy="51726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5922065"/>
            <a:ext cx="7014300" cy="8469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thenational.academy/online-classroom/reception/maths#subject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650" y="112475"/>
            <a:ext cx="10195651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33775" y="1752275"/>
            <a:ext cx="3054600" cy="251492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Phonics </a:t>
            </a:r>
            <a:endParaRPr sz="2400"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Daily Speed Sound Lesson using RWI 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facebook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/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Youtube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 videos.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See Tapestry for uploaded activities for your child’s RWI group including RWI Get Writing Book.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92075" y="1698148"/>
            <a:ext cx="3109226" cy="282063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Maths </a:t>
            </a: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This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week we will continue to consolidate our numbers up to 20. </a:t>
            </a:r>
          </a:p>
          <a:p>
            <a:pPr marL="139700" lvl="0"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 panose="020B0604020202020204" charset="0"/>
                <a:ea typeface="Handlee"/>
                <a:cs typeface="Handlee"/>
                <a:sym typeface="Handlee"/>
              </a:rPr>
              <a:t>Use </a:t>
            </a:r>
            <a:r>
              <a:rPr lang="en-GB" sz="1200" b="1" dirty="0" smtClean="0">
                <a:latin typeface="Handlee" panose="020B0604020202020204" charset="0"/>
                <a:hlinkClick r:id="rId4"/>
              </a:rPr>
              <a:t>https</a:t>
            </a:r>
            <a:r>
              <a:rPr lang="en-GB" sz="1200" b="1" dirty="0">
                <a:latin typeface="Handlee" panose="020B0604020202020204" charset="0"/>
                <a:hlinkClick r:id="rId4"/>
              </a:rPr>
              <a:t>://</a:t>
            </a:r>
            <a:r>
              <a:rPr lang="en-GB" sz="1200" b="1" dirty="0" smtClean="0">
                <a:latin typeface="Handlee" panose="020B0604020202020204" charset="0"/>
                <a:hlinkClick r:id="rId4"/>
              </a:rPr>
              <a:t>www.thenational.academy/online-classroom/reception/maths#subjects</a:t>
            </a:r>
            <a:r>
              <a:rPr lang="en-GB" sz="1200" b="1" dirty="0" smtClean="0">
                <a:latin typeface="Handlee" panose="020B0604020202020204" charset="0"/>
              </a:rPr>
              <a:t> for daily Maths lessons</a:t>
            </a:r>
            <a:r>
              <a:rPr lang="en-GB" sz="1200" dirty="0" smtClean="0"/>
              <a:t>.</a:t>
            </a:r>
            <a:endParaRPr lang="en-GB" sz="1200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2725" y="112475"/>
            <a:ext cx="3368576" cy="1218305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Add your photos and videos onto Tapestry. </a:t>
            </a:r>
            <a:endParaRPr lang="en-GB" sz="16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latin typeface="Comic Sans MS"/>
                <a:ea typeface="Comic Sans MS"/>
                <a:cs typeface="Comic Sans MS"/>
                <a:sym typeface="Comic Sans MS"/>
              </a:rPr>
              <a:t>We love seeing all the exciting things you are doing!</a:t>
            </a: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192075" y="4755031"/>
            <a:ext cx="1624393" cy="210136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Let’s get </a:t>
            </a:r>
            <a:r>
              <a:rPr lang="en-GB" sz="2400" b="1" dirty="0" smtClean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physical!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Can you use objects to create your own target game?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Can you record your score?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47200" y="975137"/>
            <a:ext cx="954101" cy="72301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105650" y="998613"/>
            <a:ext cx="6336600" cy="567900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925" tIns="113925" rIns="113925" bIns="113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latin typeface="Comic Sans MS"/>
                <a:ea typeface="Comic Sans MS"/>
                <a:cs typeface="Comic Sans MS"/>
                <a:sym typeface="Comic Sans MS"/>
              </a:rPr>
              <a:t>My Home Learning Journey Grid: Week beginning: 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11</a:t>
            </a:r>
            <a:r>
              <a:rPr lang="en-GB" sz="1700" baseline="30000" dirty="0" smtClean="0"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May</a:t>
            </a:r>
            <a:endParaRPr sz="17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1371" y="3479723"/>
            <a:ext cx="1307928" cy="7028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5650" y="5286735"/>
            <a:ext cx="273028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Handlee" panose="020B0604020202020204" charset="0"/>
              </a:rPr>
              <a:t>Do something kind for someone who lives with you. It could be something to help them or something that will make them smile.</a:t>
            </a:r>
            <a:endParaRPr lang="en-GB" sz="1600" b="1" dirty="0" smtClean="0">
              <a:solidFill>
                <a:schemeClr val="tx1"/>
              </a:solidFill>
              <a:latin typeface="Handlee" panose="020B060402020202020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1700" y="2423218"/>
            <a:ext cx="3717050" cy="1775693"/>
          </a:xfrm>
          <a:prstGeom prst="rect">
            <a:avLst/>
          </a:prstGeom>
        </p:spPr>
      </p:pic>
      <p:sp>
        <p:nvSpPr>
          <p:cNvPr id="62" name="Google Shape;62;p13"/>
          <p:cNvSpPr txBox="1"/>
          <p:nvPr/>
        </p:nvSpPr>
        <p:spPr>
          <a:xfrm>
            <a:off x="3338975" y="4165122"/>
            <a:ext cx="3802500" cy="1260293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GB" b="1" u="sng" dirty="0" smtClean="0">
                <a:solidFill>
                  <a:schemeClr val="dk1"/>
                </a:solidFill>
                <a:latin typeface="Handlee"/>
                <a:sym typeface="Handlee"/>
              </a:rPr>
              <a:t>Construct a mini beast.</a:t>
            </a:r>
          </a:p>
          <a:p>
            <a:pPr lvl="0"/>
            <a:r>
              <a:rPr lang="en-GB" b="1" dirty="0" smtClean="0">
                <a:solidFill>
                  <a:schemeClr val="dk1"/>
                </a:solidFill>
                <a:latin typeface="Handlee"/>
                <a:sym typeface="Handlee"/>
              </a:rPr>
              <a:t>Using whatever resources you have available in your house can you construct a mini beast. </a:t>
            </a:r>
          </a:p>
          <a:p>
            <a:pPr lvl="0"/>
            <a:r>
              <a:rPr lang="en-GB" b="1" dirty="0" smtClean="0">
                <a:solidFill>
                  <a:schemeClr val="dk1"/>
                </a:solidFill>
                <a:latin typeface="Handlee"/>
                <a:sym typeface="Handlee"/>
              </a:rPr>
              <a:t>You could use paper, Lego toilet roll tubes, loose parts etc. </a:t>
            </a:r>
          </a:p>
          <a:p>
            <a:pPr lvl="0"/>
            <a:endParaRPr lang="en-GB" b="1" dirty="0" smtClean="0">
              <a:solidFill>
                <a:schemeClr val="dk1"/>
              </a:solidFill>
              <a:latin typeface="Handlee"/>
              <a:sym typeface="Handlee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08686" y="3350106"/>
            <a:ext cx="2015564" cy="11028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682" y="4306977"/>
            <a:ext cx="2086314" cy="9797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25784" y="5425108"/>
            <a:ext cx="1870170" cy="954191"/>
          </a:xfrm>
          <a:prstGeom prst="rect">
            <a:avLst/>
          </a:prstGeom>
        </p:spPr>
      </p:pic>
      <p:sp>
        <p:nvSpPr>
          <p:cNvPr id="63" name="Google Shape;63;p13"/>
          <p:cNvSpPr txBox="1"/>
          <p:nvPr/>
        </p:nvSpPr>
        <p:spPr>
          <a:xfrm>
            <a:off x="3381700" y="1649773"/>
            <a:ext cx="3646800" cy="788100"/>
          </a:xfrm>
          <a:prstGeom prst="rect">
            <a:avLst/>
          </a:prstGeom>
          <a:solidFill>
            <a:srgbClr val="FFFF00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dirty="0">
                <a:latin typeface="Handlee"/>
                <a:ea typeface="Handlee"/>
                <a:cs typeface="Handlee"/>
                <a:sym typeface="Handlee"/>
              </a:rPr>
              <a:t>Special Family Task</a:t>
            </a:r>
            <a:endParaRPr sz="3000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795955" y="5425415"/>
            <a:ext cx="2302796" cy="1430979"/>
          </a:xfrm>
          <a:prstGeom prst="wedgeRoundRectCallout">
            <a:avLst>
              <a:gd name="adj1" fmla="val 28510"/>
              <a:gd name="adj2" fmla="val 68744"/>
              <a:gd name="adj3" fmla="val 0"/>
            </a:avLst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 smtClean="0">
                <a:latin typeface="Handlee"/>
                <a:ea typeface="Handlee"/>
                <a:cs typeface="Handlee"/>
                <a:sym typeface="Handlee"/>
              </a:rPr>
              <a:t>Time to help out by pegging out the washing. </a:t>
            </a:r>
            <a:r>
              <a:rPr lang="en-GB" sz="1800" b="1" dirty="0" smtClean="0">
                <a:latin typeface="Handlee"/>
                <a:ea typeface="Handlee"/>
                <a:cs typeface="Handlee"/>
                <a:sym typeface="Handlee"/>
              </a:rPr>
              <a:t>How quickly can you peg the washing out?</a:t>
            </a:r>
            <a:endParaRPr sz="1800" b="1" dirty="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09792" y="4809640"/>
            <a:ext cx="1336561" cy="2046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182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Comic Sans MS</vt:lpstr>
      <vt:lpstr>Handlee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17</cp:revision>
  <dcterms:modified xsi:type="dcterms:W3CDTF">2020-05-09T15:14:59Z</dcterms:modified>
</cp:coreProperties>
</file>