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10691813" cy="7199313"/>
  <p:notesSz cx="6858000" cy="9144000"/>
  <p:embeddedFontLst>
    <p:embeddedFont>
      <p:font typeface="Handlee" panose="020B0604020202020204" charset="0"/>
      <p:regular r:id="rId4"/>
    </p:embeddedFont>
    <p:embeddedFont>
      <p:font typeface="Comic Sans MS" panose="030F0702030302020204" pitchFamily="66"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268">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182" y="72"/>
      </p:cViewPr>
      <p:guideLst>
        <p:guide orient="horz" pos="2268"/>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heme" Target="theme/theme1.xml"/><Relationship Id="rId5" Type="http://schemas.openxmlformats.org/officeDocument/2006/relationships/font" Target="fonts/font2.fntdata"/><Relationship Id="rId10"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883274" y="685800"/>
            <a:ext cx="50922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882650" y="685800"/>
            <a:ext cx="50927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64478" y="1042275"/>
            <a:ext cx="9963000" cy="2873400"/>
          </a:xfrm>
          <a:prstGeom prst="rect">
            <a:avLst/>
          </a:prstGeom>
        </p:spPr>
        <p:txBody>
          <a:bodyPr spcFirstLastPara="1" wrap="square" lIns="113925" tIns="113925" rIns="113925" bIns="113925" anchor="b" anchorCtr="0">
            <a:noAutofit/>
          </a:bodyPr>
          <a:lstStyle>
            <a:lvl1pPr lvl="0" algn="ctr">
              <a:spcBef>
                <a:spcPts val="0"/>
              </a:spcBef>
              <a:spcAft>
                <a:spcPts val="0"/>
              </a:spcAft>
              <a:buSzPts val="6500"/>
              <a:buNone/>
              <a:defRPr sz="6500"/>
            </a:lvl1pPr>
            <a:lvl2pPr lvl="1" algn="ctr">
              <a:spcBef>
                <a:spcPts val="0"/>
              </a:spcBef>
              <a:spcAft>
                <a:spcPts val="0"/>
              </a:spcAft>
              <a:buSzPts val="6500"/>
              <a:buNone/>
              <a:defRPr sz="6500"/>
            </a:lvl2pPr>
            <a:lvl3pPr lvl="2" algn="ctr">
              <a:spcBef>
                <a:spcPts val="0"/>
              </a:spcBef>
              <a:spcAft>
                <a:spcPts val="0"/>
              </a:spcAft>
              <a:buSzPts val="6500"/>
              <a:buNone/>
              <a:defRPr sz="6500"/>
            </a:lvl3pPr>
            <a:lvl4pPr lvl="3" algn="ctr">
              <a:spcBef>
                <a:spcPts val="0"/>
              </a:spcBef>
              <a:spcAft>
                <a:spcPts val="0"/>
              </a:spcAft>
              <a:buSzPts val="6500"/>
              <a:buNone/>
              <a:defRPr sz="6500"/>
            </a:lvl4pPr>
            <a:lvl5pPr lvl="4" algn="ctr">
              <a:spcBef>
                <a:spcPts val="0"/>
              </a:spcBef>
              <a:spcAft>
                <a:spcPts val="0"/>
              </a:spcAft>
              <a:buSzPts val="6500"/>
              <a:buNone/>
              <a:defRPr sz="6500"/>
            </a:lvl5pPr>
            <a:lvl6pPr lvl="5" algn="ctr">
              <a:spcBef>
                <a:spcPts val="0"/>
              </a:spcBef>
              <a:spcAft>
                <a:spcPts val="0"/>
              </a:spcAft>
              <a:buSzPts val="6500"/>
              <a:buNone/>
              <a:defRPr sz="6500"/>
            </a:lvl6pPr>
            <a:lvl7pPr lvl="6" algn="ctr">
              <a:spcBef>
                <a:spcPts val="0"/>
              </a:spcBef>
              <a:spcAft>
                <a:spcPts val="0"/>
              </a:spcAft>
              <a:buSzPts val="6500"/>
              <a:buNone/>
              <a:defRPr sz="6500"/>
            </a:lvl7pPr>
            <a:lvl8pPr lvl="7" algn="ctr">
              <a:spcBef>
                <a:spcPts val="0"/>
              </a:spcBef>
              <a:spcAft>
                <a:spcPts val="0"/>
              </a:spcAft>
              <a:buSzPts val="6500"/>
              <a:buNone/>
              <a:defRPr sz="6500"/>
            </a:lvl8pPr>
            <a:lvl9pPr lvl="8" algn="ctr">
              <a:spcBef>
                <a:spcPts val="0"/>
              </a:spcBef>
              <a:spcAft>
                <a:spcPts val="0"/>
              </a:spcAft>
              <a:buSzPts val="6500"/>
              <a:buNone/>
              <a:defRPr sz="6500"/>
            </a:lvl9pPr>
          </a:lstStyle>
          <a:p>
            <a:endParaRPr/>
          </a:p>
        </p:txBody>
      </p:sp>
      <p:sp>
        <p:nvSpPr>
          <p:cNvPr id="11" name="Google Shape;11;p2"/>
          <p:cNvSpPr txBox="1">
            <a:spLocks noGrp="1"/>
          </p:cNvSpPr>
          <p:nvPr>
            <p:ph type="subTitle" idx="1"/>
          </p:nvPr>
        </p:nvSpPr>
        <p:spPr>
          <a:xfrm>
            <a:off x="364468" y="3967279"/>
            <a:ext cx="9963000" cy="1109400"/>
          </a:xfrm>
          <a:prstGeom prst="rect">
            <a:avLst/>
          </a:prstGeom>
        </p:spPr>
        <p:txBody>
          <a:bodyPr spcFirstLastPara="1" wrap="square" lIns="113925" tIns="113925" rIns="113925" bIns="113925" anchor="t" anchorCtr="0">
            <a:no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a:endParaRPr/>
          </a:p>
        </p:txBody>
      </p:sp>
      <p:sp>
        <p:nvSpPr>
          <p:cNvPr id="12" name="Google Shape;12;p2"/>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64468" y="1548381"/>
            <a:ext cx="9963000" cy="2748600"/>
          </a:xfrm>
          <a:prstGeom prst="rect">
            <a:avLst/>
          </a:prstGeom>
        </p:spPr>
        <p:txBody>
          <a:bodyPr spcFirstLastPara="1" wrap="square" lIns="113925" tIns="113925" rIns="113925" bIns="113925" anchor="b" anchorCtr="0">
            <a:noAutofit/>
          </a:bodyPr>
          <a:lstStyle>
            <a:lvl1pPr lvl="0" algn="ctr">
              <a:spcBef>
                <a:spcPts val="0"/>
              </a:spcBef>
              <a:spcAft>
                <a:spcPts val="0"/>
              </a:spcAft>
              <a:buSzPts val="15000"/>
              <a:buNone/>
              <a:defRPr sz="15000"/>
            </a:lvl1pPr>
            <a:lvl2pPr lvl="1" algn="ctr">
              <a:spcBef>
                <a:spcPts val="0"/>
              </a:spcBef>
              <a:spcAft>
                <a:spcPts val="0"/>
              </a:spcAft>
              <a:buSzPts val="15000"/>
              <a:buNone/>
              <a:defRPr sz="15000"/>
            </a:lvl2pPr>
            <a:lvl3pPr lvl="2" algn="ctr">
              <a:spcBef>
                <a:spcPts val="0"/>
              </a:spcBef>
              <a:spcAft>
                <a:spcPts val="0"/>
              </a:spcAft>
              <a:buSzPts val="15000"/>
              <a:buNone/>
              <a:defRPr sz="15000"/>
            </a:lvl3pPr>
            <a:lvl4pPr lvl="3" algn="ctr">
              <a:spcBef>
                <a:spcPts val="0"/>
              </a:spcBef>
              <a:spcAft>
                <a:spcPts val="0"/>
              </a:spcAft>
              <a:buSzPts val="15000"/>
              <a:buNone/>
              <a:defRPr sz="15000"/>
            </a:lvl4pPr>
            <a:lvl5pPr lvl="4" algn="ctr">
              <a:spcBef>
                <a:spcPts val="0"/>
              </a:spcBef>
              <a:spcAft>
                <a:spcPts val="0"/>
              </a:spcAft>
              <a:buSzPts val="15000"/>
              <a:buNone/>
              <a:defRPr sz="15000"/>
            </a:lvl5pPr>
            <a:lvl6pPr lvl="5" algn="ctr">
              <a:spcBef>
                <a:spcPts val="0"/>
              </a:spcBef>
              <a:spcAft>
                <a:spcPts val="0"/>
              </a:spcAft>
              <a:buSzPts val="15000"/>
              <a:buNone/>
              <a:defRPr sz="15000"/>
            </a:lvl6pPr>
            <a:lvl7pPr lvl="6" algn="ctr">
              <a:spcBef>
                <a:spcPts val="0"/>
              </a:spcBef>
              <a:spcAft>
                <a:spcPts val="0"/>
              </a:spcAft>
              <a:buSzPts val="15000"/>
              <a:buNone/>
              <a:defRPr sz="15000"/>
            </a:lvl7pPr>
            <a:lvl8pPr lvl="7" algn="ctr">
              <a:spcBef>
                <a:spcPts val="0"/>
              </a:spcBef>
              <a:spcAft>
                <a:spcPts val="0"/>
              </a:spcAft>
              <a:buSzPts val="15000"/>
              <a:buNone/>
              <a:defRPr sz="15000"/>
            </a:lvl8pPr>
            <a:lvl9pPr lvl="8" algn="ctr">
              <a:spcBef>
                <a:spcPts val="0"/>
              </a:spcBef>
              <a:spcAft>
                <a:spcPts val="0"/>
              </a:spcAft>
              <a:buSzPts val="15000"/>
              <a:buNone/>
              <a:defRPr sz="15000"/>
            </a:lvl9pPr>
          </a:lstStyle>
          <a:p>
            <a:r>
              <a:t>xx%</a:t>
            </a:r>
          </a:p>
        </p:txBody>
      </p:sp>
      <p:sp>
        <p:nvSpPr>
          <p:cNvPr id="46" name="Google Shape;46;p11"/>
          <p:cNvSpPr txBox="1">
            <a:spLocks noGrp="1"/>
          </p:cNvSpPr>
          <p:nvPr>
            <p:ph type="body" idx="1"/>
          </p:nvPr>
        </p:nvSpPr>
        <p:spPr>
          <a:xfrm>
            <a:off x="364468" y="4412563"/>
            <a:ext cx="9963000" cy="1821000"/>
          </a:xfrm>
          <a:prstGeom prst="rect">
            <a:avLst/>
          </a:prstGeom>
        </p:spPr>
        <p:txBody>
          <a:bodyPr spcFirstLastPara="1" wrap="square" lIns="113925" tIns="113925" rIns="113925" bIns="113925" anchor="t" anchorCtr="0">
            <a:noAutofit/>
          </a:bodyPr>
          <a:lstStyle>
            <a:lvl1pPr marL="457200" lvl="0" indent="-368300" algn="ctr">
              <a:spcBef>
                <a:spcPts val="0"/>
              </a:spcBef>
              <a:spcAft>
                <a:spcPts val="0"/>
              </a:spcAft>
              <a:buSzPts val="2200"/>
              <a:buChar char="●"/>
              <a:defRPr/>
            </a:lvl1pPr>
            <a:lvl2pPr marL="914400" lvl="1" indent="-336550" algn="ctr">
              <a:spcBef>
                <a:spcPts val="2000"/>
              </a:spcBef>
              <a:spcAft>
                <a:spcPts val="0"/>
              </a:spcAft>
              <a:buSzPts val="1700"/>
              <a:buChar char="○"/>
              <a:defRPr/>
            </a:lvl2pPr>
            <a:lvl3pPr marL="1371600" lvl="2" indent="-336550" algn="ctr">
              <a:spcBef>
                <a:spcPts val="2000"/>
              </a:spcBef>
              <a:spcAft>
                <a:spcPts val="0"/>
              </a:spcAft>
              <a:buSzPts val="1700"/>
              <a:buChar char="■"/>
              <a:defRPr/>
            </a:lvl3pPr>
            <a:lvl4pPr marL="1828800" lvl="3" indent="-336550" algn="ctr">
              <a:spcBef>
                <a:spcPts val="2000"/>
              </a:spcBef>
              <a:spcAft>
                <a:spcPts val="0"/>
              </a:spcAft>
              <a:buSzPts val="1700"/>
              <a:buChar char="●"/>
              <a:defRPr/>
            </a:lvl4pPr>
            <a:lvl5pPr marL="2286000" lvl="4" indent="-336550" algn="ctr">
              <a:spcBef>
                <a:spcPts val="2000"/>
              </a:spcBef>
              <a:spcAft>
                <a:spcPts val="0"/>
              </a:spcAft>
              <a:buSzPts val="1700"/>
              <a:buChar char="○"/>
              <a:defRPr/>
            </a:lvl5pPr>
            <a:lvl6pPr marL="2743200" lvl="5" indent="-336550" algn="ctr">
              <a:spcBef>
                <a:spcPts val="2000"/>
              </a:spcBef>
              <a:spcAft>
                <a:spcPts val="0"/>
              </a:spcAft>
              <a:buSzPts val="1700"/>
              <a:buChar char="■"/>
              <a:defRPr/>
            </a:lvl6pPr>
            <a:lvl7pPr marL="3200400" lvl="6" indent="-336550" algn="ctr">
              <a:spcBef>
                <a:spcPts val="2000"/>
              </a:spcBef>
              <a:spcAft>
                <a:spcPts val="0"/>
              </a:spcAft>
              <a:buSzPts val="1700"/>
              <a:buChar char="●"/>
              <a:defRPr/>
            </a:lvl7pPr>
            <a:lvl8pPr marL="3657600" lvl="7" indent="-336550" algn="ctr">
              <a:spcBef>
                <a:spcPts val="2000"/>
              </a:spcBef>
              <a:spcAft>
                <a:spcPts val="0"/>
              </a:spcAft>
              <a:buSzPts val="1700"/>
              <a:buChar char="○"/>
              <a:defRPr/>
            </a:lvl8pPr>
            <a:lvl9pPr marL="4114800" lvl="8" indent="-336550" algn="ctr">
              <a:spcBef>
                <a:spcPts val="2000"/>
              </a:spcBef>
              <a:spcAft>
                <a:spcPts val="2000"/>
              </a:spcAft>
              <a:buSzPts val="1700"/>
              <a:buChar char="■"/>
              <a:defRPr/>
            </a:lvl9pPr>
          </a:lstStyle>
          <a:p>
            <a:endParaRPr/>
          </a:p>
        </p:txBody>
      </p:sp>
      <p:sp>
        <p:nvSpPr>
          <p:cNvPr id="47" name="Google Shape;47;p11"/>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64468" y="3010814"/>
            <a:ext cx="9963000" cy="1178400"/>
          </a:xfrm>
          <a:prstGeom prst="rect">
            <a:avLst/>
          </a:prstGeom>
        </p:spPr>
        <p:txBody>
          <a:bodyPr spcFirstLastPara="1" wrap="square" lIns="113925" tIns="113925" rIns="113925" bIns="113925" anchor="ctr" anchorCtr="0">
            <a:no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a:endParaRPr/>
          </a:p>
        </p:txBody>
      </p:sp>
      <p:sp>
        <p:nvSpPr>
          <p:cNvPr id="15" name="Google Shape;15;p3"/>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64468" y="622957"/>
            <a:ext cx="9963000" cy="801600"/>
          </a:xfrm>
          <a:prstGeom prst="rect">
            <a:avLst/>
          </a:prstGeom>
        </p:spPr>
        <p:txBody>
          <a:bodyPr spcFirstLastPara="1" wrap="square" lIns="113925" tIns="113925" rIns="113925" bIns="113925"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8" name="Google Shape;18;p4"/>
          <p:cNvSpPr txBox="1">
            <a:spLocks noGrp="1"/>
          </p:cNvSpPr>
          <p:nvPr>
            <p:ph type="body" idx="1"/>
          </p:nvPr>
        </p:nvSpPr>
        <p:spPr>
          <a:xfrm>
            <a:off x="364468" y="1613263"/>
            <a:ext cx="9963000" cy="4782300"/>
          </a:xfrm>
          <a:prstGeom prst="rect">
            <a:avLst/>
          </a:prstGeom>
        </p:spPr>
        <p:txBody>
          <a:bodyPr spcFirstLastPara="1" wrap="square" lIns="113925" tIns="113925" rIns="113925" bIns="113925" anchor="t" anchorCtr="0">
            <a:noAutofit/>
          </a:bodyPr>
          <a:lstStyle>
            <a:lvl1pPr marL="457200" lvl="0" indent="-368300">
              <a:spcBef>
                <a:spcPts val="0"/>
              </a:spcBef>
              <a:spcAft>
                <a:spcPts val="0"/>
              </a:spcAft>
              <a:buSzPts val="2200"/>
              <a:buChar char="●"/>
              <a:defRPr/>
            </a:lvl1pPr>
            <a:lvl2pPr marL="914400" lvl="1" indent="-336550">
              <a:spcBef>
                <a:spcPts val="2000"/>
              </a:spcBef>
              <a:spcAft>
                <a:spcPts val="0"/>
              </a:spcAft>
              <a:buSzPts val="1700"/>
              <a:buChar char="○"/>
              <a:defRPr/>
            </a:lvl2pPr>
            <a:lvl3pPr marL="1371600" lvl="2" indent="-336550">
              <a:spcBef>
                <a:spcPts val="2000"/>
              </a:spcBef>
              <a:spcAft>
                <a:spcPts val="0"/>
              </a:spcAft>
              <a:buSzPts val="1700"/>
              <a:buChar char="■"/>
              <a:defRPr/>
            </a:lvl3pPr>
            <a:lvl4pPr marL="1828800" lvl="3" indent="-336550">
              <a:spcBef>
                <a:spcPts val="2000"/>
              </a:spcBef>
              <a:spcAft>
                <a:spcPts val="0"/>
              </a:spcAft>
              <a:buSzPts val="1700"/>
              <a:buChar char="●"/>
              <a:defRPr/>
            </a:lvl4pPr>
            <a:lvl5pPr marL="2286000" lvl="4" indent="-336550">
              <a:spcBef>
                <a:spcPts val="2000"/>
              </a:spcBef>
              <a:spcAft>
                <a:spcPts val="0"/>
              </a:spcAft>
              <a:buSzPts val="1700"/>
              <a:buChar char="○"/>
              <a:defRPr/>
            </a:lvl5pPr>
            <a:lvl6pPr marL="2743200" lvl="5" indent="-336550">
              <a:spcBef>
                <a:spcPts val="2000"/>
              </a:spcBef>
              <a:spcAft>
                <a:spcPts val="0"/>
              </a:spcAft>
              <a:buSzPts val="1700"/>
              <a:buChar char="■"/>
              <a:defRPr/>
            </a:lvl6pPr>
            <a:lvl7pPr marL="3200400" lvl="6" indent="-336550">
              <a:spcBef>
                <a:spcPts val="2000"/>
              </a:spcBef>
              <a:spcAft>
                <a:spcPts val="0"/>
              </a:spcAft>
              <a:buSzPts val="1700"/>
              <a:buChar char="●"/>
              <a:defRPr/>
            </a:lvl7pPr>
            <a:lvl8pPr marL="3657600" lvl="7" indent="-336550">
              <a:spcBef>
                <a:spcPts val="2000"/>
              </a:spcBef>
              <a:spcAft>
                <a:spcPts val="0"/>
              </a:spcAft>
              <a:buSzPts val="1700"/>
              <a:buChar char="○"/>
              <a:defRPr/>
            </a:lvl8pPr>
            <a:lvl9pPr marL="4114800" lvl="8" indent="-336550">
              <a:spcBef>
                <a:spcPts val="2000"/>
              </a:spcBef>
              <a:spcAft>
                <a:spcPts val="2000"/>
              </a:spcAft>
              <a:buSzPts val="1700"/>
              <a:buChar char="■"/>
              <a:defRPr/>
            </a:lvl9pPr>
          </a:lstStyle>
          <a:p>
            <a:endParaRPr/>
          </a:p>
        </p:txBody>
      </p:sp>
      <p:sp>
        <p:nvSpPr>
          <p:cNvPr id="19" name="Google Shape;19;p4"/>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64468" y="622957"/>
            <a:ext cx="9963000" cy="801600"/>
          </a:xfrm>
          <a:prstGeom prst="rect">
            <a:avLst/>
          </a:prstGeom>
        </p:spPr>
        <p:txBody>
          <a:bodyPr spcFirstLastPara="1" wrap="square" lIns="113925" tIns="113925" rIns="113925" bIns="113925"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2" name="Google Shape;22;p5"/>
          <p:cNvSpPr txBox="1">
            <a:spLocks noGrp="1"/>
          </p:cNvSpPr>
          <p:nvPr>
            <p:ph type="body" idx="1"/>
          </p:nvPr>
        </p:nvSpPr>
        <p:spPr>
          <a:xfrm>
            <a:off x="364468" y="1613263"/>
            <a:ext cx="4677000" cy="4782300"/>
          </a:xfrm>
          <a:prstGeom prst="rect">
            <a:avLst/>
          </a:prstGeom>
        </p:spPr>
        <p:txBody>
          <a:bodyPr spcFirstLastPara="1" wrap="square" lIns="113925" tIns="113925" rIns="113925" bIns="113925" anchor="t" anchorCtr="0">
            <a:noAutofit/>
          </a:bodyPr>
          <a:lstStyle>
            <a:lvl1pPr marL="457200" lvl="0" indent="-336550">
              <a:spcBef>
                <a:spcPts val="0"/>
              </a:spcBef>
              <a:spcAft>
                <a:spcPts val="0"/>
              </a:spcAft>
              <a:buSzPts val="1700"/>
              <a:buChar char="●"/>
              <a:defRPr sz="17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3" name="Google Shape;23;p5"/>
          <p:cNvSpPr txBox="1">
            <a:spLocks noGrp="1"/>
          </p:cNvSpPr>
          <p:nvPr>
            <p:ph type="body" idx="2"/>
          </p:nvPr>
        </p:nvSpPr>
        <p:spPr>
          <a:xfrm>
            <a:off x="5650483" y="1613263"/>
            <a:ext cx="4677000" cy="4782300"/>
          </a:xfrm>
          <a:prstGeom prst="rect">
            <a:avLst/>
          </a:prstGeom>
        </p:spPr>
        <p:txBody>
          <a:bodyPr spcFirstLastPara="1" wrap="square" lIns="113925" tIns="113925" rIns="113925" bIns="113925" anchor="t" anchorCtr="0">
            <a:noAutofit/>
          </a:bodyPr>
          <a:lstStyle>
            <a:lvl1pPr marL="457200" lvl="0" indent="-336550">
              <a:spcBef>
                <a:spcPts val="0"/>
              </a:spcBef>
              <a:spcAft>
                <a:spcPts val="0"/>
              </a:spcAft>
              <a:buSzPts val="1700"/>
              <a:buChar char="●"/>
              <a:defRPr sz="17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4" name="Google Shape;24;p5"/>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64468" y="622957"/>
            <a:ext cx="9963000" cy="801600"/>
          </a:xfrm>
          <a:prstGeom prst="rect">
            <a:avLst/>
          </a:prstGeom>
        </p:spPr>
        <p:txBody>
          <a:bodyPr spcFirstLastPara="1" wrap="square" lIns="113925" tIns="113925" rIns="113925" bIns="113925" anchor="t" anchorCtr="0">
            <a:no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27" name="Google Shape;27;p6"/>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64468" y="777743"/>
            <a:ext cx="3283500" cy="1057800"/>
          </a:xfrm>
          <a:prstGeom prst="rect">
            <a:avLst/>
          </a:prstGeom>
        </p:spPr>
        <p:txBody>
          <a:bodyPr spcFirstLastPara="1" wrap="square" lIns="113925" tIns="113925" rIns="113925" bIns="113925" anchor="b"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0" name="Google Shape;30;p7"/>
          <p:cNvSpPr txBox="1">
            <a:spLocks noGrp="1"/>
          </p:cNvSpPr>
          <p:nvPr>
            <p:ph type="body" idx="1"/>
          </p:nvPr>
        </p:nvSpPr>
        <p:spPr>
          <a:xfrm>
            <a:off x="364468" y="1945197"/>
            <a:ext cx="3283500" cy="4450500"/>
          </a:xfrm>
          <a:prstGeom prst="rect">
            <a:avLst/>
          </a:prstGeom>
        </p:spPr>
        <p:txBody>
          <a:bodyPr spcFirstLastPara="1" wrap="square" lIns="113925" tIns="113925" rIns="113925" bIns="113925" anchor="t" anchorCtr="0">
            <a:noAutofit/>
          </a:bodyPr>
          <a:lstStyle>
            <a:lvl1pPr marL="457200" lvl="0" indent="-323850">
              <a:spcBef>
                <a:spcPts val="0"/>
              </a:spcBef>
              <a:spcAft>
                <a:spcPts val="0"/>
              </a:spcAft>
              <a:buSzPts val="1500"/>
              <a:buChar char="●"/>
              <a:defRPr sz="15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31" name="Google Shape;31;p7"/>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573245" y="630131"/>
            <a:ext cx="7445700" cy="5726400"/>
          </a:xfrm>
          <a:prstGeom prst="rect">
            <a:avLst/>
          </a:prstGeom>
        </p:spPr>
        <p:txBody>
          <a:bodyPr spcFirstLastPara="1" wrap="square" lIns="113925" tIns="113925" rIns="113925" bIns="113925" anchor="ctr" anchorCtr="0">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34" name="Google Shape;34;p8"/>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5346000" y="-175"/>
            <a:ext cx="5346000" cy="7200000"/>
          </a:xfrm>
          <a:prstGeom prst="rect">
            <a:avLst/>
          </a:prstGeom>
          <a:solidFill>
            <a:schemeClr val="lt2"/>
          </a:solidFill>
          <a:ln>
            <a:noFill/>
          </a:ln>
        </p:spPr>
        <p:txBody>
          <a:bodyPr spcFirstLastPara="1" wrap="square" lIns="113925" tIns="113925" rIns="113925" bIns="1139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310447" y="1726229"/>
            <a:ext cx="4730100" cy="2075100"/>
          </a:xfrm>
          <a:prstGeom prst="rect">
            <a:avLst/>
          </a:prstGeom>
        </p:spPr>
        <p:txBody>
          <a:bodyPr spcFirstLastPara="1" wrap="square" lIns="113925" tIns="113925" rIns="113925" bIns="1139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38" name="Google Shape;38;p9"/>
          <p:cNvSpPr txBox="1">
            <a:spLocks noGrp="1"/>
          </p:cNvSpPr>
          <p:nvPr>
            <p:ph type="subTitle" idx="1"/>
          </p:nvPr>
        </p:nvSpPr>
        <p:spPr>
          <a:xfrm>
            <a:off x="310447" y="3923815"/>
            <a:ext cx="4730100" cy="1728900"/>
          </a:xfrm>
          <a:prstGeom prst="rect">
            <a:avLst/>
          </a:prstGeom>
        </p:spPr>
        <p:txBody>
          <a:bodyPr spcFirstLastPara="1" wrap="square" lIns="113925" tIns="113925" rIns="113925" bIns="113925" anchor="t" anchorCtr="0">
            <a:no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a:endParaRPr/>
          </a:p>
        </p:txBody>
      </p:sp>
      <p:sp>
        <p:nvSpPr>
          <p:cNvPr id="39" name="Google Shape;39;p9"/>
          <p:cNvSpPr txBox="1">
            <a:spLocks noGrp="1"/>
          </p:cNvSpPr>
          <p:nvPr>
            <p:ph type="body" idx="2"/>
          </p:nvPr>
        </p:nvSpPr>
        <p:spPr>
          <a:xfrm>
            <a:off x="5775715" y="1013578"/>
            <a:ext cx="4486500" cy="5172600"/>
          </a:xfrm>
          <a:prstGeom prst="rect">
            <a:avLst/>
          </a:prstGeom>
        </p:spPr>
        <p:txBody>
          <a:bodyPr spcFirstLastPara="1" wrap="square" lIns="113925" tIns="113925" rIns="113925" bIns="113925" anchor="ctr" anchorCtr="0">
            <a:noAutofit/>
          </a:bodyPr>
          <a:lstStyle>
            <a:lvl1pPr marL="457200" lvl="0" indent="-368300">
              <a:spcBef>
                <a:spcPts val="0"/>
              </a:spcBef>
              <a:spcAft>
                <a:spcPts val="0"/>
              </a:spcAft>
              <a:buSzPts val="2200"/>
              <a:buChar char="●"/>
              <a:defRPr/>
            </a:lvl1pPr>
            <a:lvl2pPr marL="914400" lvl="1" indent="-336550">
              <a:spcBef>
                <a:spcPts val="2000"/>
              </a:spcBef>
              <a:spcAft>
                <a:spcPts val="0"/>
              </a:spcAft>
              <a:buSzPts val="1700"/>
              <a:buChar char="○"/>
              <a:defRPr/>
            </a:lvl2pPr>
            <a:lvl3pPr marL="1371600" lvl="2" indent="-336550">
              <a:spcBef>
                <a:spcPts val="2000"/>
              </a:spcBef>
              <a:spcAft>
                <a:spcPts val="0"/>
              </a:spcAft>
              <a:buSzPts val="1700"/>
              <a:buChar char="■"/>
              <a:defRPr/>
            </a:lvl3pPr>
            <a:lvl4pPr marL="1828800" lvl="3" indent="-336550">
              <a:spcBef>
                <a:spcPts val="2000"/>
              </a:spcBef>
              <a:spcAft>
                <a:spcPts val="0"/>
              </a:spcAft>
              <a:buSzPts val="1700"/>
              <a:buChar char="●"/>
              <a:defRPr/>
            </a:lvl4pPr>
            <a:lvl5pPr marL="2286000" lvl="4" indent="-336550">
              <a:spcBef>
                <a:spcPts val="2000"/>
              </a:spcBef>
              <a:spcAft>
                <a:spcPts val="0"/>
              </a:spcAft>
              <a:buSzPts val="1700"/>
              <a:buChar char="○"/>
              <a:defRPr/>
            </a:lvl5pPr>
            <a:lvl6pPr marL="2743200" lvl="5" indent="-336550">
              <a:spcBef>
                <a:spcPts val="2000"/>
              </a:spcBef>
              <a:spcAft>
                <a:spcPts val="0"/>
              </a:spcAft>
              <a:buSzPts val="1700"/>
              <a:buChar char="■"/>
              <a:defRPr/>
            </a:lvl6pPr>
            <a:lvl7pPr marL="3200400" lvl="6" indent="-336550">
              <a:spcBef>
                <a:spcPts val="2000"/>
              </a:spcBef>
              <a:spcAft>
                <a:spcPts val="0"/>
              </a:spcAft>
              <a:buSzPts val="1700"/>
              <a:buChar char="●"/>
              <a:defRPr/>
            </a:lvl7pPr>
            <a:lvl8pPr marL="3657600" lvl="7" indent="-336550">
              <a:spcBef>
                <a:spcPts val="2000"/>
              </a:spcBef>
              <a:spcAft>
                <a:spcPts val="0"/>
              </a:spcAft>
              <a:buSzPts val="1700"/>
              <a:buChar char="○"/>
              <a:defRPr/>
            </a:lvl8pPr>
            <a:lvl9pPr marL="4114800" lvl="8" indent="-336550">
              <a:spcBef>
                <a:spcPts val="2000"/>
              </a:spcBef>
              <a:spcAft>
                <a:spcPts val="2000"/>
              </a:spcAft>
              <a:buSzPts val="1700"/>
              <a:buChar char="■"/>
              <a:defRPr/>
            </a:lvl9pPr>
          </a:lstStyle>
          <a:p>
            <a:endParaRPr/>
          </a:p>
        </p:txBody>
      </p:sp>
      <p:sp>
        <p:nvSpPr>
          <p:cNvPr id="40" name="Google Shape;40;p9"/>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64468" y="5922065"/>
            <a:ext cx="7014300" cy="846900"/>
          </a:xfrm>
          <a:prstGeom prst="rect">
            <a:avLst/>
          </a:prstGeom>
        </p:spPr>
        <p:txBody>
          <a:bodyPr spcFirstLastPara="1" wrap="square" lIns="113925" tIns="113925" rIns="113925" bIns="113925" anchor="ctr" anchorCtr="0">
            <a:noAutofit/>
          </a:bodyPr>
          <a:lstStyle>
            <a:lvl1pPr marL="457200" lvl="0" indent="-228600">
              <a:lnSpc>
                <a:spcPct val="100000"/>
              </a:lnSpc>
              <a:spcBef>
                <a:spcPts val="0"/>
              </a:spcBef>
              <a:spcAft>
                <a:spcPts val="0"/>
              </a:spcAft>
              <a:buSzPts val="2200"/>
              <a:buNone/>
              <a:defRPr/>
            </a:lvl1pPr>
          </a:lstStyle>
          <a:p>
            <a:endParaRPr/>
          </a:p>
        </p:txBody>
      </p:sp>
      <p:sp>
        <p:nvSpPr>
          <p:cNvPr id="43" name="Google Shape;43;p10"/>
          <p:cNvSpPr txBox="1">
            <a:spLocks noGrp="1"/>
          </p:cNvSpPr>
          <p:nvPr>
            <p:ph type="sldNum" idx="12"/>
          </p:nvPr>
        </p:nvSpPr>
        <p:spPr>
          <a:xfrm>
            <a:off x="9906772" y="6527688"/>
            <a:ext cx="641700" cy="551100"/>
          </a:xfrm>
          <a:prstGeom prst="rect">
            <a:avLst/>
          </a:prstGeom>
        </p:spPr>
        <p:txBody>
          <a:bodyPr spcFirstLastPara="1" wrap="square" lIns="113925" tIns="113925" rIns="113925" bIns="1139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64468" y="622957"/>
            <a:ext cx="9963000" cy="801600"/>
          </a:xfrm>
          <a:prstGeom prst="rect">
            <a:avLst/>
          </a:prstGeom>
          <a:noFill/>
          <a:ln>
            <a:noFill/>
          </a:ln>
        </p:spPr>
        <p:txBody>
          <a:bodyPr spcFirstLastPara="1" wrap="square" lIns="113925" tIns="113925" rIns="113925" bIns="113925" anchor="t" anchorCtr="0">
            <a:no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a:endParaRPr/>
          </a:p>
        </p:txBody>
      </p:sp>
      <p:sp>
        <p:nvSpPr>
          <p:cNvPr id="7" name="Google Shape;7;p1"/>
          <p:cNvSpPr txBox="1">
            <a:spLocks noGrp="1"/>
          </p:cNvSpPr>
          <p:nvPr>
            <p:ph type="body" idx="1"/>
          </p:nvPr>
        </p:nvSpPr>
        <p:spPr>
          <a:xfrm>
            <a:off x="364468" y="1613263"/>
            <a:ext cx="9963000" cy="4782300"/>
          </a:xfrm>
          <a:prstGeom prst="rect">
            <a:avLst/>
          </a:prstGeom>
          <a:noFill/>
          <a:ln>
            <a:noFill/>
          </a:ln>
        </p:spPr>
        <p:txBody>
          <a:bodyPr spcFirstLastPara="1" wrap="square" lIns="113925" tIns="113925" rIns="113925" bIns="113925" anchor="t" anchorCtr="0">
            <a:noAutofit/>
          </a:bodyPr>
          <a:lstStyle>
            <a:lvl1pPr marL="457200" lvl="0" indent="-368300">
              <a:lnSpc>
                <a:spcPct val="115000"/>
              </a:lnSpc>
              <a:spcBef>
                <a:spcPts val="0"/>
              </a:spcBef>
              <a:spcAft>
                <a:spcPts val="0"/>
              </a:spcAft>
              <a:buClr>
                <a:schemeClr val="dk2"/>
              </a:buClr>
              <a:buSzPts val="2200"/>
              <a:buChar char="●"/>
              <a:defRPr sz="2200">
                <a:solidFill>
                  <a:schemeClr val="dk2"/>
                </a:solidFill>
              </a:defRPr>
            </a:lvl1pPr>
            <a:lvl2pPr marL="914400" lvl="1" indent="-336550">
              <a:lnSpc>
                <a:spcPct val="115000"/>
              </a:lnSpc>
              <a:spcBef>
                <a:spcPts val="2000"/>
              </a:spcBef>
              <a:spcAft>
                <a:spcPts val="0"/>
              </a:spcAft>
              <a:buClr>
                <a:schemeClr val="dk2"/>
              </a:buClr>
              <a:buSzPts val="1700"/>
              <a:buChar char="○"/>
              <a:defRPr sz="1700">
                <a:solidFill>
                  <a:schemeClr val="dk2"/>
                </a:solidFill>
              </a:defRPr>
            </a:lvl2pPr>
            <a:lvl3pPr marL="1371600" lvl="2" indent="-336550">
              <a:lnSpc>
                <a:spcPct val="115000"/>
              </a:lnSpc>
              <a:spcBef>
                <a:spcPts val="2000"/>
              </a:spcBef>
              <a:spcAft>
                <a:spcPts val="0"/>
              </a:spcAft>
              <a:buClr>
                <a:schemeClr val="dk2"/>
              </a:buClr>
              <a:buSzPts val="1700"/>
              <a:buChar char="■"/>
              <a:defRPr sz="1700">
                <a:solidFill>
                  <a:schemeClr val="dk2"/>
                </a:solidFill>
              </a:defRPr>
            </a:lvl3pPr>
            <a:lvl4pPr marL="1828800" lvl="3" indent="-336550">
              <a:lnSpc>
                <a:spcPct val="115000"/>
              </a:lnSpc>
              <a:spcBef>
                <a:spcPts val="2000"/>
              </a:spcBef>
              <a:spcAft>
                <a:spcPts val="0"/>
              </a:spcAft>
              <a:buClr>
                <a:schemeClr val="dk2"/>
              </a:buClr>
              <a:buSzPts val="1700"/>
              <a:buChar char="●"/>
              <a:defRPr sz="1700">
                <a:solidFill>
                  <a:schemeClr val="dk2"/>
                </a:solidFill>
              </a:defRPr>
            </a:lvl4pPr>
            <a:lvl5pPr marL="2286000" lvl="4" indent="-336550">
              <a:lnSpc>
                <a:spcPct val="115000"/>
              </a:lnSpc>
              <a:spcBef>
                <a:spcPts val="2000"/>
              </a:spcBef>
              <a:spcAft>
                <a:spcPts val="0"/>
              </a:spcAft>
              <a:buClr>
                <a:schemeClr val="dk2"/>
              </a:buClr>
              <a:buSzPts val="1700"/>
              <a:buChar char="○"/>
              <a:defRPr sz="1700">
                <a:solidFill>
                  <a:schemeClr val="dk2"/>
                </a:solidFill>
              </a:defRPr>
            </a:lvl5pPr>
            <a:lvl6pPr marL="2743200" lvl="5" indent="-336550">
              <a:lnSpc>
                <a:spcPct val="115000"/>
              </a:lnSpc>
              <a:spcBef>
                <a:spcPts val="2000"/>
              </a:spcBef>
              <a:spcAft>
                <a:spcPts val="0"/>
              </a:spcAft>
              <a:buClr>
                <a:schemeClr val="dk2"/>
              </a:buClr>
              <a:buSzPts val="1700"/>
              <a:buChar char="■"/>
              <a:defRPr sz="1700">
                <a:solidFill>
                  <a:schemeClr val="dk2"/>
                </a:solidFill>
              </a:defRPr>
            </a:lvl6pPr>
            <a:lvl7pPr marL="3200400" lvl="6" indent="-336550">
              <a:lnSpc>
                <a:spcPct val="115000"/>
              </a:lnSpc>
              <a:spcBef>
                <a:spcPts val="2000"/>
              </a:spcBef>
              <a:spcAft>
                <a:spcPts val="0"/>
              </a:spcAft>
              <a:buClr>
                <a:schemeClr val="dk2"/>
              </a:buClr>
              <a:buSzPts val="1700"/>
              <a:buChar char="●"/>
              <a:defRPr sz="1700">
                <a:solidFill>
                  <a:schemeClr val="dk2"/>
                </a:solidFill>
              </a:defRPr>
            </a:lvl7pPr>
            <a:lvl8pPr marL="3657600" lvl="7" indent="-336550">
              <a:lnSpc>
                <a:spcPct val="115000"/>
              </a:lnSpc>
              <a:spcBef>
                <a:spcPts val="2000"/>
              </a:spcBef>
              <a:spcAft>
                <a:spcPts val="0"/>
              </a:spcAft>
              <a:buClr>
                <a:schemeClr val="dk2"/>
              </a:buClr>
              <a:buSzPts val="1700"/>
              <a:buChar char="○"/>
              <a:defRPr sz="1700">
                <a:solidFill>
                  <a:schemeClr val="dk2"/>
                </a:solidFill>
              </a:defRPr>
            </a:lvl8pPr>
            <a:lvl9pPr marL="4114800" lvl="8" indent="-336550">
              <a:lnSpc>
                <a:spcPct val="115000"/>
              </a:lnSpc>
              <a:spcBef>
                <a:spcPts val="2000"/>
              </a:spcBef>
              <a:spcAft>
                <a:spcPts val="2000"/>
              </a:spcAft>
              <a:buClr>
                <a:schemeClr val="dk2"/>
              </a:buClr>
              <a:buSzPts val="1700"/>
              <a:buChar char="■"/>
              <a:defRPr sz="1700">
                <a:solidFill>
                  <a:schemeClr val="dk2"/>
                </a:solidFill>
              </a:defRPr>
            </a:lvl9pPr>
          </a:lstStyle>
          <a:p>
            <a:endParaRPr/>
          </a:p>
        </p:txBody>
      </p:sp>
      <p:sp>
        <p:nvSpPr>
          <p:cNvPr id="8" name="Google Shape;8;p1"/>
          <p:cNvSpPr txBox="1">
            <a:spLocks noGrp="1"/>
          </p:cNvSpPr>
          <p:nvPr>
            <p:ph type="sldNum" idx="12"/>
          </p:nvPr>
        </p:nvSpPr>
        <p:spPr>
          <a:xfrm>
            <a:off x="9906772" y="6527688"/>
            <a:ext cx="641700" cy="551100"/>
          </a:xfrm>
          <a:prstGeom prst="rect">
            <a:avLst/>
          </a:prstGeom>
          <a:noFill/>
          <a:ln>
            <a:noFill/>
          </a:ln>
        </p:spPr>
        <p:txBody>
          <a:bodyPr spcFirstLastPara="1" wrap="square" lIns="113925" tIns="113925" rIns="113925" bIns="113925" anchor="ctr" anchorCtr="0">
            <a:no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105650" y="112475"/>
            <a:ext cx="10195651" cy="1114425"/>
          </a:xfrm>
          <a:prstGeom prst="rect">
            <a:avLst/>
          </a:prstGeom>
          <a:noFill/>
          <a:ln>
            <a:noFill/>
          </a:ln>
        </p:spPr>
      </p:pic>
      <p:sp>
        <p:nvSpPr>
          <p:cNvPr id="55" name="Google Shape;55;p13"/>
          <p:cNvSpPr txBox="1"/>
          <p:nvPr/>
        </p:nvSpPr>
        <p:spPr>
          <a:xfrm>
            <a:off x="233775" y="1752275"/>
            <a:ext cx="3054600" cy="2514925"/>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400" b="1" dirty="0">
                <a:highlight>
                  <a:srgbClr val="00FF00"/>
                </a:highlight>
                <a:latin typeface="Handlee"/>
                <a:ea typeface="Handlee"/>
                <a:cs typeface="Handlee"/>
                <a:sym typeface="Handlee"/>
              </a:rPr>
              <a:t>Phonics </a:t>
            </a:r>
            <a:endParaRPr sz="2400" b="1" dirty="0">
              <a:highlight>
                <a:srgbClr val="00FF00"/>
              </a:highlight>
              <a:latin typeface="Handlee"/>
              <a:ea typeface="Handlee"/>
              <a:cs typeface="Handlee"/>
              <a:sym typeface="Handlee"/>
            </a:endParaRPr>
          </a:p>
          <a:p>
            <a:pPr marL="0" lvl="0" indent="0" algn="l" rtl="0">
              <a:spcBef>
                <a:spcPts val="0"/>
              </a:spcBef>
              <a:spcAft>
                <a:spcPts val="0"/>
              </a:spcAft>
              <a:buNone/>
            </a:pPr>
            <a:endParaRPr b="1" dirty="0">
              <a:highlight>
                <a:srgbClr val="00FF00"/>
              </a:highlight>
              <a:latin typeface="Handlee"/>
              <a:ea typeface="Handlee"/>
              <a:cs typeface="Handlee"/>
              <a:sym typeface="Handlee"/>
            </a:endParaRPr>
          </a:p>
          <a:p>
            <a:pPr marL="0" lvl="0" indent="0" algn="l" rtl="0">
              <a:spcBef>
                <a:spcPts val="0"/>
              </a:spcBef>
              <a:spcAft>
                <a:spcPts val="0"/>
              </a:spcAft>
              <a:buNone/>
            </a:pPr>
            <a:r>
              <a:rPr lang="en-GB" b="1" dirty="0" smtClean="0">
                <a:latin typeface="Handlee"/>
                <a:ea typeface="Handlee"/>
                <a:cs typeface="Handlee"/>
                <a:sym typeface="Handlee"/>
              </a:rPr>
              <a:t>Daily Speed Sound Lesson using RWI </a:t>
            </a:r>
            <a:r>
              <a:rPr lang="en-GB" b="1" dirty="0" err="1" smtClean="0">
                <a:latin typeface="Handlee"/>
                <a:ea typeface="Handlee"/>
                <a:cs typeface="Handlee"/>
                <a:sym typeface="Handlee"/>
              </a:rPr>
              <a:t>facebook</a:t>
            </a:r>
            <a:r>
              <a:rPr lang="en-GB" b="1" dirty="0" smtClean="0">
                <a:latin typeface="Handlee"/>
                <a:ea typeface="Handlee"/>
                <a:cs typeface="Handlee"/>
                <a:sym typeface="Handlee"/>
              </a:rPr>
              <a:t>/</a:t>
            </a:r>
            <a:r>
              <a:rPr lang="en-GB" b="1" dirty="0" err="1" smtClean="0">
                <a:latin typeface="Handlee"/>
                <a:ea typeface="Handlee"/>
                <a:cs typeface="Handlee"/>
                <a:sym typeface="Handlee"/>
              </a:rPr>
              <a:t>Youtube</a:t>
            </a:r>
            <a:r>
              <a:rPr lang="en-GB" b="1" dirty="0" smtClean="0">
                <a:latin typeface="Handlee"/>
                <a:ea typeface="Handlee"/>
                <a:cs typeface="Handlee"/>
                <a:sym typeface="Handlee"/>
              </a:rPr>
              <a:t> videos. </a:t>
            </a:r>
          </a:p>
          <a:p>
            <a:pPr marL="0" lvl="0" indent="0" algn="l" rtl="0">
              <a:spcBef>
                <a:spcPts val="0"/>
              </a:spcBef>
              <a:spcAft>
                <a:spcPts val="0"/>
              </a:spcAft>
              <a:buNone/>
            </a:pPr>
            <a:endParaRPr lang="en-GB" b="1" dirty="0">
              <a:latin typeface="Handlee"/>
              <a:ea typeface="Handlee"/>
              <a:cs typeface="Handlee"/>
              <a:sym typeface="Handlee"/>
            </a:endParaRPr>
          </a:p>
          <a:p>
            <a:pPr marL="0" lvl="0" indent="0" algn="l" rtl="0">
              <a:spcBef>
                <a:spcPts val="0"/>
              </a:spcBef>
              <a:spcAft>
                <a:spcPts val="0"/>
              </a:spcAft>
              <a:buNone/>
            </a:pPr>
            <a:r>
              <a:rPr lang="en-GB" b="1" dirty="0" smtClean="0">
                <a:latin typeface="Handlee"/>
                <a:ea typeface="Handlee"/>
                <a:cs typeface="Handlee"/>
                <a:sym typeface="Handlee"/>
              </a:rPr>
              <a:t>See Tapestry for uploaded activities for your child’s RWI group including RWI Get Writing Book.</a:t>
            </a:r>
          </a:p>
          <a:p>
            <a:pPr marL="0" lvl="0" indent="0" algn="l" rtl="0">
              <a:spcBef>
                <a:spcPts val="0"/>
              </a:spcBef>
              <a:spcAft>
                <a:spcPts val="0"/>
              </a:spcAft>
              <a:buNone/>
            </a:pPr>
            <a:endParaRPr lang="en-GB" b="1" dirty="0">
              <a:latin typeface="Handlee"/>
              <a:ea typeface="Handlee"/>
              <a:cs typeface="Handlee"/>
              <a:sym typeface="Handlee"/>
            </a:endParaRPr>
          </a:p>
          <a:p>
            <a:pPr marL="0" lvl="0" indent="0" algn="l" rtl="0">
              <a:spcBef>
                <a:spcPts val="0"/>
              </a:spcBef>
              <a:spcAft>
                <a:spcPts val="0"/>
              </a:spcAft>
              <a:buNone/>
            </a:pPr>
            <a:endParaRPr b="1" dirty="0">
              <a:latin typeface="Handlee"/>
              <a:ea typeface="Handlee"/>
              <a:cs typeface="Handlee"/>
              <a:sym typeface="Handlee"/>
            </a:endParaRPr>
          </a:p>
        </p:txBody>
      </p:sp>
      <p:sp>
        <p:nvSpPr>
          <p:cNvPr id="56" name="Google Shape;56;p13"/>
          <p:cNvSpPr txBox="1"/>
          <p:nvPr/>
        </p:nvSpPr>
        <p:spPr>
          <a:xfrm>
            <a:off x="7192075" y="1698148"/>
            <a:ext cx="3207000" cy="2569052"/>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400" b="1" dirty="0">
                <a:highlight>
                  <a:srgbClr val="00FF00"/>
                </a:highlight>
                <a:latin typeface="Handlee"/>
                <a:ea typeface="Handlee"/>
                <a:cs typeface="Handlee"/>
                <a:sym typeface="Handlee"/>
              </a:rPr>
              <a:t>Maths </a:t>
            </a:r>
            <a:endParaRPr lang="en-GB" b="1" dirty="0" smtClean="0">
              <a:solidFill>
                <a:schemeClr val="dk1"/>
              </a:solidFill>
              <a:latin typeface="Handlee"/>
              <a:ea typeface="Handlee"/>
              <a:cs typeface="Handlee"/>
              <a:sym typeface="Handlee"/>
            </a:endParaRPr>
          </a:p>
          <a:p>
            <a:pPr marL="139700" lvl="0" algn="l" rtl="0">
              <a:spcBef>
                <a:spcPts val="0"/>
              </a:spcBef>
              <a:spcAft>
                <a:spcPts val="0"/>
              </a:spcAft>
              <a:buClr>
                <a:schemeClr val="dk1"/>
              </a:buClr>
              <a:buSzPts val="1400"/>
            </a:pPr>
            <a:endParaRPr lang="en-GB" b="1" dirty="0">
              <a:solidFill>
                <a:schemeClr val="dk1"/>
              </a:solidFill>
              <a:latin typeface="Handlee"/>
              <a:ea typeface="Handlee"/>
              <a:cs typeface="Handlee"/>
              <a:sym typeface="Handlee"/>
            </a:endParaRPr>
          </a:p>
          <a:p>
            <a:pPr marL="139700" lvl="0" algn="l" rtl="0">
              <a:spcBef>
                <a:spcPts val="0"/>
              </a:spcBef>
              <a:spcAft>
                <a:spcPts val="0"/>
              </a:spcAft>
              <a:buClr>
                <a:schemeClr val="dk1"/>
              </a:buClr>
              <a:buSzPts val="1400"/>
            </a:pPr>
            <a:r>
              <a:rPr lang="en-GB" b="1" dirty="0" smtClean="0">
                <a:solidFill>
                  <a:schemeClr val="dk1"/>
                </a:solidFill>
                <a:latin typeface="Handlee"/>
                <a:ea typeface="Handlee"/>
                <a:cs typeface="Handlee"/>
                <a:sym typeface="Handlee"/>
              </a:rPr>
              <a:t>This week in Maths we will be exploring all about Patterns. </a:t>
            </a:r>
          </a:p>
          <a:p>
            <a:pPr marL="139700" lvl="0" algn="l" rtl="0">
              <a:spcBef>
                <a:spcPts val="0"/>
              </a:spcBef>
              <a:spcAft>
                <a:spcPts val="0"/>
              </a:spcAft>
              <a:buClr>
                <a:schemeClr val="dk1"/>
              </a:buClr>
              <a:buSzPts val="1400"/>
            </a:pPr>
            <a:r>
              <a:rPr lang="en-GB" b="1" dirty="0" smtClean="0">
                <a:solidFill>
                  <a:schemeClr val="dk1"/>
                </a:solidFill>
                <a:latin typeface="Handlee"/>
                <a:ea typeface="Handlee"/>
                <a:cs typeface="Handlee"/>
                <a:sym typeface="Handlee"/>
              </a:rPr>
              <a:t>Please use the maths </a:t>
            </a:r>
            <a:r>
              <a:rPr lang="en-GB" b="1" smtClean="0">
                <a:solidFill>
                  <a:schemeClr val="dk1"/>
                </a:solidFill>
                <a:latin typeface="Handlee"/>
                <a:ea typeface="Handlee"/>
                <a:cs typeface="Handlee"/>
                <a:sym typeface="Handlee"/>
              </a:rPr>
              <a:t>challenge grid </a:t>
            </a:r>
            <a:r>
              <a:rPr lang="en-GB" b="1" dirty="0" smtClean="0">
                <a:solidFill>
                  <a:schemeClr val="dk1"/>
                </a:solidFill>
                <a:latin typeface="Handlee"/>
                <a:ea typeface="Handlee"/>
                <a:cs typeface="Handlee"/>
                <a:sym typeface="Handlee"/>
              </a:rPr>
              <a:t>to help with some ideas to do at home to help. </a:t>
            </a:r>
          </a:p>
          <a:p>
            <a:pPr marL="139700" lvl="0" algn="l" rtl="0">
              <a:spcBef>
                <a:spcPts val="0"/>
              </a:spcBef>
              <a:spcAft>
                <a:spcPts val="0"/>
              </a:spcAft>
              <a:buClr>
                <a:schemeClr val="dk1"/>
              </a:buClr>
              <a:buSzPts val="1400"/>
            </a:pPr>
            <a:endParaRPr lang="en-GB" b="1" dirty="0">
              <a:solidFill>
                <a:schemeClr val="dk1"/>
              </a:solidFill>
              <a:latin typeface="Handlee"/>
              <a:ea typeface="Handlee"/>
              <a:cs typeface="Handlee"/>
              <a:sym typeface="Handlee"/>
            </a:endParaRPr>
          </a:p>
          <a:p>
            <a:pPr marL="139700" lvl="0" algn="l" rtl="0">
              <a:spcBef>
                <a:spcPts val="0"/>
              </a:spcBef>
              <a:spcAft>
                <a:spcPts val="0"/>
              </a:spcAft>
              <a:buClr>
                <a:schemeClr val="dk1"/>
              </a:buClr>
              <a:buSzPts val="1400"/>
            </a:pPr>
            <a:endParaRPr lang="en-GB" b="1" dirty="0" smtClean="0">
              <a:solidFill>
                <a:schemeClr val="dk1"/>
              </a:solidFill>
              <a:latin typeface="Handlee"/>
              <a:ea typeface="Handlee"/>
              <a:cs typeface="Handlee"/>
              <a:sym typeface="Handlee"/>
            </a:endParaRPr>
          </a:p>
        </p:txBody>
      </p:sp>
      <p:sp>
        <p:nvSpPr>
          <p:cNvPr id="57" name="Google Shape;57;p13"/>
          <p:cNvSpPr txBox="1"/>
          <p:nvPr/>
        </p:nvSpPr>
        <p:spPr>
          <a:xfrm>
            <a:off x="6932725" y="112475"/>
            <a:ext cx="3368576" cy="1218305"/>
          </a:xfrm>
          <a:prstGeom prst="rect">
            <a:avLst/>
          </a:prstGeom>
          <a:solidFill>
            <a:srgbClr val="C9DAF8"/>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600" dirty="0">
                <a:latin typeface="Comic Sans MS"/>
                <a:ea typeface="Comic Sans MS"/>
                <a:cs typeface="Comic Sans MS"/>
                <a:sym typeface="Comic Sans MS"/>
              </a:rPr>
              <a:t>Add your photos and videos onto Tapestry. </a:t>
            </a:r>
            <a:endParaRPr lang="en-GB" sz="1600" dirty="0" smtClean="0">
              <a:latin typeface="Comic Sans MS"/>
              <a:ea typeface="Comic Sans MS"/>
              <a:cs typeface="Comic Sans MS"/>
              <a:sym typeface="Comic Sans MS"/>
            </a:endParaRPr>
          </a:p>
          <a:p>
            <a:pPr marL="0" lvl="0" indent="0" algn="l" rtl="0">
              <a:spcBef>
                <a:spcPts val="0"/>
              </a:spcBef>
              <a:spcAft>
                <a:spcPts val="0"/>
              </a:spcAft>
              <a:buNone/>
            </a:pPr>
            <a:r>
              <a:rPr lang="en-GB" sz="1600" dirty="0" smtClean="0">
                <a:latin typeface="Comic Sans MS"/>
                <a:ea typeface="Comic Sans MS"/>
                <a:cs typeface="Comic Sans MS"/>
                <a:sym typeface="Comic Sans MS"/>
              </a:rPr>
              <a:t>We love seeing all the exciting things you are doing!</a:t>
            </a:r>
            <a:endParaRPr sz="1600" dirty="0">
              <a:latin typeface="Comic Sans MS"/>
              <a:ea typeface="Comic Sans MS"/>
              <a:cs typeface="Comic Sans MS"/>
              <a:sym typeface="Comic Sans MS"/>
            </a:endParaRPr>
          </a:p>
        </p:txBody>
      </p:sp>
      <p:sp>
        <p:nvSpPr>
          <p:cNvPr id="58" name="Google Shape;58;p13"/>
          <p:cNvSpPr txBox="1"/>
          <p:nvPr/>
        </p:nvSpPr>
        <p:spPr>
          <a:xfrm>
            <a:off x="7192075" y="4697464"/>
            <a:ext cx="3054600" cy="17328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2400" b="1" dirty="0">
                <a:highlight>
                  <a:srgbClr val="00FF00"/>
                </a:highlight>
                <a:latin typeface="Handlee"/>
                <a:ea typeface="Handlee"/>
                <a:cs typeface="Handlee"/>
                <a:sym typeface="Handlee"/>
              </a:rPr>
              <a:t>Let’s get physical! </a:t>
            </a:r>
            <a:endParaRPr sz="2400" b="1" dirty="0">
              <a:highlight>
                <a:srgbClr val="00FF00"/>
              </a:highlight>
              <a:latin typeface="Handlee"/>
              <a:ea typeface="Handlee"/>
              <a:cs typeface="Handlee"/>
              <a:sym typeface="Handlee"/>
            </a:endParaRPr>
          </a:p>
          <a:p>
            <a:pPr marL="0" lvl="0" indent="0" algn="ctr" rtl="0">
              <a:spcBef>
                <a:spcPts val="0"/>
              </a:spcBef>
              <a:spcAft>
                <a:spcPts val="0"/>
              </a:spcAft>
              <a:buNone/>
            </a:pPr>
            <a:r>
              <a:rPr lang="en-GB" b="1" dirty="0">
                <a:latin typeface="Handlee"/>
                <a:ea typeface="Handlee"/>
                <a:cs typeface="Handlee"/>
                <a:sym typeface="Handlee"/>
              </a:rPr>
              <a:t>Set up an obstacle course in your home or garden. You could use sheets, boxes, chairs, cushions etc. Time yourself to see how fast you can go. Can you beat your family members?</a:t>
            </a:r>
            <a:endParaRPr b="1" dirty="0">
              <a:latin typeface="Handlee"/>
              <a:ea typeface="Handlee"/>
              <a:cs typeface="Handlee"/>
              <a:sym typeface="Handlee"/>
            </a:endParaRPr>
          </a:p>
        </p:txBody>
      </p:sp>
      <p:sp>
        <p:nvSpPr>
          <p:cNvPr id="59" name="Google Shape;59;p13"/>
          <p:cNvSpPr/>
          <p:nvPr/>
        </p:nvSpPr>
        <p:spPr>
          <a:xfrm>
            <a:off x="3986094" y="5362351"/>
            <a:ext cx="3054600" cy="1114500"/>
          </a:xfrm>
          <a:prstGeom prst="wedgeRoundRectCallout">
            <a:avLst>
              <a:gd name="adj1" fmla="val 38013"/>
              <a:gd name="adj2" fmla="val 100000"/>
              <a:gd name="adj3" fmla="val 0"/>
            </a:avLst>
          </a:prstGeom>
          <a:solidFill>
            <a:schemeClr val="lt2"/>
          </a:solid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dirty="0">
                <a:latin typeface="Handlee"/>
                <a:ea typeface="Handlee"/>
                <a:cs typeface="Handlee"/>
                <a:sym typeface="Handlee"/>
              </a:rPr>
              <a:t>Can you set the table ready for dinner? Make sure you put the knives and forks in the right places! </a:t>
            </a:r>
            <a:endParaRPr sz="1800" b="1" dirty="0">
              <a:latin typeface="Handlee"/>
              <a:ea typeface="Handlee"/>
              <a:cs typeface="Handlee"/>
              <a:sym typeface="Handlee"/>
            </a:endParaRPr>
          </a:p>
        </p:txBody>
      </p:sp>
      <p:sp>
        <p:nvSpPr>
          <p:cNvPr id="60" name="Google Shape;60;p13"/>
          <p:cNvSpPr txBox="1"/>
          <p:nvPr/>
        </p:nvSpPr>
        <p:spPr>
          <a:xfrm>
            <a:off x="390963" y="4531098"/>
            <a:ext cx="2573100" cy="1588500"/>
          </a:xfrm>
          <a:prstGeom prst="rect">
            <a:avLst/>
          </a:prstGeom>
          <a:solidFill>
            <a:srgbClr val="00FFFF"/>
          </a:solid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600" b="1" dirty="0">
                <a:latin typeface="Handlee"/>
                <a:ea typeface="Handlee"/>
                <a:cs typeface="Handlee"/>
                <a:sym typeface="Handlee"/>
              </a:rPr>
              <a:t>Learn a nursery rhyme each day and add some moves to go alongside it</a:t>
            </a:r>
            <a:r>
              <a:rPr lang="en-GB" sz="1800" b="1" dirty="0">
                <a:latin typeface="Handlee"/>
                <a:ea typeface="Handlee"/>
                <a:cs typeface="Handlee"/>
                <a:sym typeface="Handlee"/>
              </a:rPr>
              <a:t>. </a:t>
            </a:r>
            <a:endParaRPr sz="1800" b="1" dirty="0">
              <a:latin typeface="Handlee"/>
              <a:ea typeface="Handlee"/>
              <a:cs typeface="Handlee"/>
              <a:sym typeface="Handlee"/>
            </a:endParaRPr>
          </a:p>
          <a:p>
            <a:pPr marL="0" lvl="0" indent="0" algn="l" rtl="0">
              <a:spcBef>
                <a:spcPts val="0"/>
              </a:spcBef>
              <a:spcAft>
                <a:spcPts val="0"/>
              </a:spcAft>
              <a:buNone/>
            </a:pPr>
            <a:endParaRPr dirty="0"/>
          </a:p>
        </p:txBody>
      </p:sp>
      <p:sp>
        <p:nvSpPr>
          <p:cNvPr id="62" name="Google Shape;62;p13"/>
          <p:cNvSpPr txBox="1"/>
          <p:nvPr/>
        </p:nvSpPr>
        <p:spPr>
          <a:xfrm>
            <a:off x="3338252" y="4292863"/>
            <a:ext cx="3802500" cy="1034050"/>
          </a:xfrm>
          <a:prstGeom prst="rect">
            <a:avLst/>
          </a:prstGeom>
          <a:solidFill>
            <a:srgbClr val="FFE599"/>
          </a:solidFill>
          <a:ln w="2857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lvl="0"/>
            <a:r>
              <a:rPr lang="en-GB" b="1" dirty="0" smtClean="0">
                <a:solidFill>
                  <a:schemeClr val="dk1"/>
                </a:solidFill>
                <a:latin typeface="Handlee"/>
                <a:ea typeface="Handlee"/>
                <a:cs typeface="Handlee"/>
                <a:sym typeface="Handlee"/>
              </a:rPr>
              <a:t>Can you get crafty using kitchen/toilet roll tubes?</a:t>
            </a:r>
          </a:p>
          <a:p>
            <a:pPr lvl="0"/>
            <a:r>
              <a:rPr lang="en-GB" b="1" dirty="0" smtClean="0">
                <a:solidFill>
                  <a:schemeClr val="dk1"/>
                </a:solidFill>
                <a:latin typeface="Handlee"/>
                <a:sym typeface="Handlee"/>
              </a:rPr>
              <a:t>There are endless ideas that you can do superheroes, butterfly, castles etc. </a:t>
            </a:r>
          </a:p>
          <a:p>
            <a:pPr lvl="0"/>
            <a:r>
              <a:rPr lang="en-GB" b="1" dirty="0" smtClean="0">
                <a:solidFill>
                  <a:schemeClr val="dk1"/>
                </a:solidFill>
                <a:latin typeface="Handlee"/>
                <a:sym typeface="Handlee"/>
              </a:rPr>
              <a:t>Please share any of your creations. </a:t>
            </a:r>
            <a:endParaRPr dirty="0"/>
          </a:p>
        </p:txBody>
      </p:sp>
      <p:sp>
        <p:nvSpPr>
          <p:cNvPr id="63" name="Google Shape;63;p13"/>
          <p:cNvSpPr txBox="1"/>
          <p:nvPr/>
        </p:nvSpPr>
        <p:spPr>
          <a:xfrm>
            <a:off x="3451950" y="1778325"/>
            <a:ext cx="3646800" cy="788100"/>
          </a:xfrm>
          <a:prstGeom prst="rect">
            <a:avLst/>
          </a:prstGeom>
          <a:solidFill>
            <a:srgbClr val="FFFF00"/>
          </a:solid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3000">
                <a:latin typeface="Handlee"/>
                <a:ea typeface="Handlee"/>
                <a:cs typeface="Handlee"/>
                <a:sym typeface="Handlee"/>
              </a:rPr>
              <a:t>Special Family Task</a:t>
            </a:r>
            <a:endParaRPr sz="3000">
              <a:latin typeface="Handlee"/>
              <a:ea typeface="Handlee"/>
              <a:cs typeface="Handlee"/>
              <a:sym typeface="Handlee"/>
            </a:endParaRPr>
          </a:p>
        </p:txBody>
      </p:sp>
      <p:pic>
        <p:nvPicPr>
          <p:cNvPr id="64" name="Google Shape;64;p13"/>
          <p:cNvPicPr preferRelativeResize="0"/>
          <p:nvPr/>
        </p:nvPicPr>
        <p:blipFill rotWithShape="1">
          <a:blip r:embed="rId4">
            <a:alphaModFix/>
          </a:blip>
          <a:srcRect t="-11190" b="19312"/>
          <a:stretch/>
        </p:blipFill>
        <p:spPr>
          <a:xfrm>
            <a:off x="473225" y="5456293"/>
            <a:ext cx="2408575" cy="1114500"/>
          </a:xfrm>
          <a:prstGeom prst="rect">
            <a:avLst/>
          </a:prstGeom>
          <a:noFill/>
          <a:ln>
            <a:noFill/>
          </a:ln>
        </p:spPr>
      </p:pic>
      <p:pic>
        <p:nvPicPr>
          <p:cNvPr id="65" name="Google Shape;65;p13"/>
          <p:cNvPicPr preferRelativeResize="0"/>
          <p:nvPr/>
        </p:nvPicPr>
        <p:blipFill>
          <a:blip r:embed="rId5">
            <a:alphaModFix/>
          </a:blip>
          <a:stretch>
            <a:fillRect/>
          </a:stretch>
        </p:blipFill>
        <p:spPr>
          <a:xfrm>
            <a:off x="9347200" y="975137"/>
            <a:ext cx="954101" cy="723011"/>
          </a:xfrm>
          <a:prstGeom prst="rect">
            <a:avLst/>
          </a:prstGeom>
          <a:noFill/>
          <a:ln>
            <a:noFill/>
          </a:ln>
        </p:spPr>
      </p:pic>
      <p:sp>
        <p:nvSpPr>
          <p:cNvPr id="66" name="Google Shape;66;p13"/>
          <p:cNvSpPr txBox="1"/>
          <p:nvPr/>
        </p:nvSpPr>
        <p:spPr>
          <a:xfrm>
            <a:off x="105650" y="998613"/>
            <a:ext cx="6336600" cy="567900"/>
          </a:xfrm>
          <a:prstGeom prst="rect">
            <a:avLst/>
          </a:prstGeom>
          <a:solidFill>
            <a:srgbClr val="FFE599"/>
          </a:solidFill>
          <a:ln w="28575" cap="flat" cmpd="sng">
            <a:solidFill>
              <a:srgbClr val="000000"/>
            </a:solidFill>
            <a:prstDash val="solid"/>
            <a:round/>
            <a:headEnd type="none" w="sm" len="sm"/>
            <a:tailEnd type="none" w="sm" len="sm"/>
          </a:ln>
        </p:spPr>
        <p:txBody>
          <a:bodyPr spcFirstLastPara="1" wrap="square" lIns="113925" tIns="113925" rIns="113925" bIns="113925" anchor="t" anchorCtr="0">
            <a:noAutofit/>
          </a:bodyPr>
          <a:lstStyle/>
          <a:p>
            <a:pPr marL="0" lvl="0" indent="0" algn="l" rtl="0">
              <a:spcBef>
                <a:spcPts val="0"/>
              </a:spcBef>
              <a:spcAft>
                <a:spcPts val="0"/>
              </a:spcAft>
              <a:buNone/>
            </a:pPr>
            <a:r>
              <a:rPr lang="en-GB" sz="1700" dirty="0">
                <a:latin typeface="Comic Sans MS"/>
                <a:ea typeface="Comic Sans MS"/>
                <a:cs typeface="Comic Sans MS"/>
                <a:sym typeface="Comic Sans MS"/>
              </a:rPr>
              <a:t>My Home Learning Journey Grid: Week beginning: </a:t>
            </a:r>
            <a:r>
              <a:rPr lang="en-GB" sz="1700" dirty="0" smtClean="0">
                <a:latin typeface="Comic Sans MS"/>
                <a:ea typeface="Comic Sans MS"/>
                <a:cs typeface="Comic Sans MS"/>
                <a:sym typeface="Comic Sans MS"/>
              </a:rPr>
              <a:t>20</a:t>
            </a:r>
            <a:r>
              <a:rPr lang="en-GB" sz="1700" baseline="30000" dirty="0" smtClean="0">
                <a:latin typeface="Comic Sans MS"/>
                <a:ea typeface="Comic Sans MS"/>
                <a:cs typeface="Comic Sans MS"/>
                <a:sym typeface="Comic Sans MS"/>
              </a:rPr>
              <a:t>th</a:t>
            </a:r>
            <a:r>
              <a:rPr lang="en-GB" sz="1700" dirty="0" smtClean="0">
                <a:latin typeface="Comic Sans MS"/>
                <a:ea typeface="Comic Sans MS"/>
                <a:cs typeface="Comic Sans MS"/>
                <a:sym typeface="Comic Sans MS"/>
              </a:rPr>
              <a:t> April</a:t>
            </a:r>
            <a:endParaRPr sz="1700" dirty="0">
              <a:latin typeface="Comic Sans MS"/>
              <a:ea typeface="Comic Sans MS"/>
              <a:cs typeface="Comic Sans MS"/>
              <a:sym typeface="Comic Sans MS"/>
            </a:endParaRPr>
          </a:p>
        </p:txBody>
      </p:sp>
      <p:pic>
        <p:nvPicPr>
          <p:cNvPr id="3" name="Picture 2"/>
          <p:cNvPicPr>
            <a:picLocks noChangeAspect="1"/>
          </p:cNvPicPr>
          <p:nvPr/>
        </p:nvPicPr>
        <p:blipFill>
          <a:blip r:embed="rId6"/>
          <a:stretch>
            <a:fillRect/>
          </a:stretch>
        </p:blipFill>
        <p:spPr>
          <a:xfrm>
            <a:off x="1901371" y="3479723"/>
            <a:ext cx="1307928" cy="702837"/>
          </a:xfrm>
          <a:prstGeom prst="rect">
            <a:avLst/>
          </a:prstGeom>
        </p:spPr>
      </p:pic>
      <p:pic>
        <p:nvPicPr>
          <p:cNvPr id="6" name="Picture 5"/>
          <p:cNvPicPr>
            <a:picLocks noChangeAspect="1"/>
          </p:cNvPicPr>
          <p:nvPr/>
        </p:nvPicPr>
        <p:blipFill>
          <a:blip r:embed="rId7"/>
          <a:stretch>
            <a:fillRect/>
          </a:stretch>
        </p:blipFill>
        <p:spPr>
          <a:xfrm>
            <a:off x="3338252" y="2592087"/>
            <a:ext cx="1678973" cy="1675114"/>
          </a:xfrm>
          <a:prstGeom prst="rect">
            <a:avLst/>
          </a:prstGeom>
        </p:spPr>
      </p:pic>
      <p:pic>
        <p:nvPicPr>
          <p:cNvPr id="7" name="Picture 6"/>
          <p:cNvPicPr>
            <a:picLocks noChangeAspect="1"/>
          </p:cNvPicPr>
          <p:nvPr/>
        </p:nvPicPr>
        <p:blipFill>
          <a:blip r:embed="rId8"/>
          <a:stretch>
            <a:fillRect/>
          </a:stretch>
        </p:blipFill>
        <p:spPr>
          <a:xfrm>
            <a:off x="6149445" y="2641692"/>
            <a:ext cx="960728" cy="1575906"/>
          </a:xfrm>
          <a:prstGeom prst="rect">
            <a:avLst/>
          </a:prstGeom>
        </p:spPr>
      </p:pic>
      <p:pic>
        <p:nvPicPr>
          <p:cNvPr id="2" name="Picture 1"/>
          <p:cNvPicPr>
            <a:picLocks noChangeAspect="1"/>
          </p:cNvPicPr>
          <p:nvPr/>
        </p:nvPicPr>
        <p:blipFill>
          <a:blip r:embed="rId9"/>
          <a:stretch>
            <a:fillRect/>
          </a:stretch>
        </p:blipFill>
        <p:spPr>
          <a:xfrm>
            <a:off x="4976152" y="2641691"/>
            <a:ext cx="1173293" cy="1625509"/>
          </a:xfrm>
          <a:prstGeom prst="rect">
            <a:avLst/>
          </a:prstGeom>
        </p:spPr>
      </p:pic>
      <p:pic>
        <p:nvPicPr>
          <p:cNvPr id="19" name="Picture 18"/>
          <p:cNvPicPr/>
          <p:nvPr/>
        </p:nvPicPr>
        <p:blipFill>
          <a:blip r:embed="rId10">
            <a:extLst>
              <a:ext uri="{28A0092B-C50C-407E-A947-70E740481C1C}">
                <a14:useLocalDpi xmlns:a14="http://schemas.microsoft.com/office/drawing/2010/main" val="0"/>
              </a:ext>
            </a:extLst>
          </a:blip>
          <a:stretch>
            <a:fillRect/>
          </a:stretch>
        </p:blipFill>
        <p:spPr>
          <a:xfrm rot="10800000">
            <a:off x="8194098" y="3425057"/>
            <a:ext cx="1799590" cy="70485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202</Words>
  <Application>Microsoft Office PowerPoint</Application>
  <PresentationFormat>Custom</PresentationFormat>
  <Paragraphs>20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Handlee</vt:lpstr>
      <vt:lpstr>Comic Sans MS</vt: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home</dc:creator>
  <cp:lastModifiedBy>home</cp:lastModifiedBy>
  <cp:revision>7</cp:revision>
  <dcterms:modified xsi:type="dcterms:W3CDTF">2020-04-19T16:41:22Z</dcterms:modified>
</cp:coreProperties>
</file>