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564"/>
  </p:normalViewPr>
  <p:slideViewPr>
    <p:cSldViewPr snapToGrid="0" snapToObjects="1">
      <p:cViewPr varScale="1">
        <p:scale>
          <a:sx n="83" d="100"/>
          <a:sy n="83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BFE2B-0718-794C-97BB-F940CE2B8B6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E0BBC-59E0-7F4C-A450-2F46D8D7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56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7r2jaciG0g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www.youtube.com/watch?v=vScHI_fxJGM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25U1tvuYqI" TargetMode="Externa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adn9EXMdk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Easter 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do Christians believe happened at Easter?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Teacher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5553869" cy="3749040"/>
          </a:xfrm>
        </p:spPr>
        <p:txBody>
          <a:bodyPr>
            <a:noAutofit/>
          </a:bodyPr>
          <a:lstStyle/>
          <a:p>
            <a:r>
              <a:rPr lang="en-GB" sz="2000" dirty="0"/>
              <a:t>Jesus travelled around Israel and taught people about God for around three years. </a:t>
            </a:r>
            <a:endParaRPr lang="en-GB" sz="2000" dirty="0" smtClean="0"/>
          </a:p>
          <a:p>
            <a:r>
              <a:rPr lang="en-GB" sz="2000" dirty="0" smtClean="0"/>
              <a:t>When </a:t>
            </a:r>
            <a:r>
              <a:rPr lang="en-GB" sz="2000" dirty="0"/>
              <a:t>Jesus came into a town, hundreds or even thousands of people would come to listen to what he had to say. </a:t>
            </a:r>
            <a:endParaRPr lang="en-GB" sz="2000" dirty="0" smtClean="0"/>
          </a:p>
          <a:p>
            <a:r>
              <a:rPr lang="en-GB" sz="2000" dirty="0" smtClean="0"/>
              <a:t>However</a:t>
            </a:r>
            <a:r>
              <a:rPr lang="en-GB" sz="2000" dirty="0"/>
              <a:t>, there were some people, including a group of Jewish teachers known as the Pharisees, who hated Jesus. </a:t>
            </a:r>
            <a:endParaRPr lang="en-GB" sz="2000" dirty="0" smtClean="0"/>
          </a:p>
          <a:p>
            <a:r>
              <a:rPr lang="en-GB" sz="2000" dirty="0" smtClean="0"/>
              <a:t>They </a:t>
            </a:r>
            <a:r>
              <a:rPr lang="en-GB" sz="2000" dirty="0"/>
              <a:t>hated Jesus so much, they plotted to kill him!</a:t>
            </a:r>
          </a:p>
          <a:p>
            <a:endParaRPr lang="en-US" sz="2000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6431" y="2610644"/>
            <a:ext cx="4254500" cy="1905000"/>
          </a:xfrm>
        </p:spPr>
      </p:pic>
    </p:spTree>
    <p:extLst>
      <p:ext uri="{BB962C8B-B14F-4D97-AF65-F5344CB8AC3E}">
        <p14:creationId xmlns:p14="http://schemas.microsoft.com/office/powerpoint/2010/main" val="160966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2713" y="2170955"/>
            <a:ext cx="4572418" cy="2560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Palm Sunday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6137" y="2538919"/>
            <a:ext cx="4602152" cy="35968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Jesus went with his disciples to Jerusalem to celebrate the Passover. </a:t>
            </a:r>
          </a:p>
          <a:p>
            <a:r>
              <a:rPr lang="en-US" dirty="0"/>
              <a:t>As Jesus entered Jerusalem, he rode on a donkey. People took off their coats and put them on the ground.</a:t>
            </a:r>
          </a:p>
          <a:p>
            <a:r>
              <a:rPr lang="en-US" dirty="0"/>
              <a:t>They also broke palm branches off the trees and began to wave them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www.youtube.com/watch?v=F7r2jaciG0g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67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Last Supper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Jesus sent some of his disciples to get a room ready for the Passover meal. </a:t>
            </a:r>
            <a:endParaRPr lang="en-GB" dirty="0" smtClean="0"/>
          </a:p>
          <a:p>
            <a:r>
              <a:rPr lang="en-GB" dirty="0" smtClean="0"/>
              <a:t>When </a:t>
            </a:r>
            <a:r>
              <a:rPr lang="en-GB" dirty="0"/>
              <a:t>they arrived, Jesus took a bowl of water and washed their feet. </a:t>
            </a:r>
            <a:endParaRPr lang="en-GB" dirty="0" smtClean="0"/>
          </a:p>
          <a:p>
            <a:r>
              <a:rPr lang="en-GB" dirty="0" smtClean="0"/>
              <a:t>They </a:t>
            </a:r>
            <a:r>
              <a:rPr lang="en-GB" dirty="0"/>
              <a:t>shared bread and wine at the meal. </a:t>
            </a:r>
            <a:endParaRPr lang="en-GB" dirty="0" smtClean="0"/>
          </a:p>
          <a:p>
            <a:r>
              <a:rPr lang="en-GB" dirty="0" smtClean="0"/>
              <a:t>Jesus </a:t>
            </a:r>
            <a:r>
              <a:rPr lang="en-GB" dirty="0"/>
              <a:t>tried to explain to his friends what was going to happen to him, but they did not really understand</a:t>
            </a:r>
            <a:r>
              <a:rPr lang="en-GB" dirty="0" smtClean="0"/>
              <a:t>.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www.youtube.com/watch?v=vScHI_fxJGM</a:t>
            </a:r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85769" y="2942431"/>
            <a:ext cx="3924300" cy="2070100"/>
          </a:xfrm>
        </p:spPr>
      </p:pic>
    </p:spTree>
    <p:extLst>
      <p:ext uri="{BB962C8B-B14F-4D97-AF65-F5344CB8AC3E}">
        <p14:creationId xmlns:p14="http://schemas.microsoft.com/office/powerpoint/2010/main" val="167460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638" r="20934" b="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Garden of Gethsemane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6137" y="2538919"/>
            <a:ext cx="4602152" cy="359688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Jesus and his followers left the meal and went to a garden to pray.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However</a:t>
            </a:r>
            <a:r>
              <a:rPr lang="en-US" dirty="0"/>
              <a:t>, the disciples fell asleep and Jesus was left to pray alone. </a:t>
            </a:r>
          </a:p>
          <a:p>
            <a:pPr>
              <a:lnSpc>
                <a:spcPct val="90000"/>
              </a:lnSpc>
            </a:pPr>
            <a:r>
              <a:rPr lang="en-US" dirty="0"/>
              <a:t>Suddenly, Judas, one of Jesus’ followers, and arrived with some soldiers. </a:t>
            </a:r>
          </a:p>
          <a:p>
            <a:pPr>
              <a:lnSpc>
                <a:spcPct val="90000"/>
              </a:lnSpc>
            </a:pPr>
            <a:r>
              <a:rPr lang="en-US" dirty="0"/>
              <a:t>Judas gave Jesus a kiss on the cheek so the soldiers would know who Jesus was.</a:t>
            </a:r>
          </a:p>
          <a:p>
            <a:pPr>
              <a:lnSpc>
                <a:spcPct val="90000"/>
              </a:lnSpc>
            </a:pPr>
            <a:r>
              <a:rPr lang="en-US" dirty="0"/>
              <a:t>All Jesus’ friends ran away and left him alone.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3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Trial of 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After he was captured, Jesus was taken to see the </a:t>
            </a:r>
            <a:r>
              <a:rPr lang="en-GB" dirty="0" smtClean="0"/>
              <a:t> </a:t>
            </a:r>
            <a:r>
              <a:rPr lang="en-GB" dirty="0"/>
              <a:t>Roman leader, Pontius </a:t>
            </a:r>
            <a:r>
              <a:rPr lang="en-GB" dirty="0" smtClean="0"/>
              <a:t>Pilate.</a:t>
            </a:r>
          </a:p>
          <a:p>
            <a:r>
              <a:rPr lang="en-GB" dirty="0" smtClean="0"/>
              <a:t>Pontius </a:t>
            </a:r>
            <a:r>
              <a:rPr lang="en-GB" dirty="0"/>
              <a:t>Pilate didn’t think Jesus had done anything wrong and wanted to release him. </a:t>
            </a:r>
            <a:endParaRPr lang="en-GB" dirty="0" smtClean="0"/>
          </a:p>
          <a:p>
            <a:r>
              <a:rPr lang="en-GB" dirty="0" smtClean="0"/>
              <a:t>He </a:t>
            </a:r>
            <a:r>
              <a:rPr lang="en-GB" dirty="0"/>
              <a:t>asked a crowd outside if he should release Jesus, or a criminal called Barabbas. The crowd chose Barabbas</a:t>
            </a:r>
            <a:r>
              <a:rPr lang="en-GB" dirty="0" smtClean="0"/>
              <a:t>!</a:t>
            </a:r>
          </a:p>
          <a:p>
            <a:r>
              <a:rPr lang="en-GB" dirty="0" smtClean="0"/>
              <a:t>Pontius </a:t>
            </a:r>
            <a:r>
              <a:rPr lang="en-GB" dirty="0"/>
              <a:t>Pilate asked what he should do with Jesus.</a:t>
            </a:r>
          </a:p>
          <a:p>
            <a:r>
              <a:rPr lang="en-GB" dirty="0"/>
              <a:t>“Crucify him!” they shouted.</a:t>
            </a:r>
          </a:p>
          <a:p>
            <a:r>
              <a:rPr lang="en-GB" dirty="0"/>
              <a:t>“But why? He is innocent,” replied Pilate.</a:t>
            </a:r>
          </a:p>
          <a:p>
            <a:r>
              <a:rPr lang="en-GB" dirty="0"/>
              <a:t>However, the crowd would not listen.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2919" y="2910681"/>
            <a:ext cx="3810000" cy="2133600"/>
          </a:xfrm>
        </p:spPr>
      </p:pic>
    </p:spTree>
    <p:extLst>
      <p:ext uri="{BB962C8B-B14F-4D97-AF65-F5344CB8AC3E}">
        <p14:creationId xmlns:p14="http://schemas.microsoft.com/office/powerpoint/2010/main" val="54652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2713" y="2170955"/>
            <a:ext cx="4572418" cy="2560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Crucifixion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6137" y="2538919"/>
            <a:ext cx="4602152" cy="35968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The Romans began to mock Jesus.</a:t>
            </a:r>
          </a:p>
          <a:p>
            <a:r>
              <a:rPr lang="en-US" dirty="0"/>
              <a:t>They put a purple cloak on him and made a crown of thorns and put it on his head.</a:t>
            </a:r>
          </a:p>
          <a:p>
            <a:r>
              <a:rPr lang="en-US" dirty="0"/>
              <a:t>They whipped Jesus and made him carry a wooden cross on his back.</a:t>
            </a:r>
          </a:p>
          <a:p>
            <a:r>
              <a:rPr lang="en-US" dirty="0"/>
              <a:t>Then they put him on the cross, with two robbers either side of him. Jesus died and the sky went dark.</a:t>
            </a:r>
          </a:p>
          <a:p>
            <a:r>
              <a:rPr lang="en-US" dirty="0">
                <a:hlinkClick r:id="rId3"/>
              </a:rPr>
              <a:t>https://www.youtube.com/watch?v=S25U1tvuYqI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6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is buried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Jesus’ followers took his body and put it in a cave, called a tomb. They sealed the tomb with a giant, heavy stone. </a:t>
            </a:r>
            <a:endParaRPr lang="en-GB" sz="2400" dirty="0" smtClean="0"/>
          </a:p>
          <a:p>
            <a:r>
              <a:rPr lang="en-GB" sz="2400" dirty="0" smtClean="0"/>
              <a:t>Then </a:t>
            </a:r>
            <a:r>
              <a:rPr lang="en-GB" sz="2400" dirty="0"/>
              <a:t>they went away and hid, because they were very afraid that they might also be killed.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8619" y="2974181"/>
            <a:ext cx="4038600" cy="2006600"/>
          </a:xfrm>
        </p:spPr>
      </p:pic>
    </p:spTree>
    <p:extLst>
      <p:ext uri="{BB962C8B-B14F-4D97-AF65-F5344CB8AC3E}">
        <p14:creationId xmlns:p14="http://schemas.microsoft.com/office/powerpoint/2010/main" val="10283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19528" y="2152621"/>
            <a:ext cx="3318836" cy="2553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Easter Sunday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8680" y="2152621"/>
            <a:ext cx="6281928" cy="3882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After three days, a group of women went to visit the tomb.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When </a:t>
            </a:r>
            <a:r>
              <a:rPr lang="en-US" sz="1700" dirty="0"/>
              <a:t>they arrived, they saw that the stone had been rolled away from the entrance to the cave and Jesus’ body was not there. 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One woman, Mary Magdalene began to cry.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Behind her, a man’s voice asked, “Why are you crying?”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“They’ve taken Jesus away and I don’t know where to find him,” sobbed Mary. (She thought the man was the gardener.)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“Mary,” said the man. When he said her name, Mary realised that the man was Jesus. He was alive! </a:t>
            </a:r>
            <a:endParaRPr lang="en-US" sz="1700" dirty="0" smtClean="0"/>
          </a:p>
          <a:p>
            <a:pPr>
              <a:lnSpc>
                <a:spcPct val="90000"/>
              </a:lnSpc>
            </a:pPr>
            <a:r>
              <a:rPr lang="en-US" sz="1700" dirty="0">
                <a:hlinkClick r:id="rId3"/>
              </a:rPr>
              <a:t>https://</a:t>
            </a:r>
            <a:r>
              <a:rPr lang="en-US" sz="1700" dirty="0" smtClean="0">
                <a:hlinkClick r:id="rId3"/>
              </a:rPr>
              <a:t>www.youtube.com/watch?v=dgadn9EXMdk</a:t>
            </a:r>
            <a:endParaRPr lang="en-US" sz="1700" dirty="0" smtClean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8499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73</TotalTime>
  <Words>618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Garamond</vt:lpstr>
      <vt:lpstr>Savon</vt:lpstr>
      <vt:lpstr>The Easter Story</vt:lpstr>
      <vt:lpstr>The Teacher</vt:lpstr>
      <vt:lpstr>Palm Sunday</vt:lpstr>
      <vt:lpstr>The Last Supper</vt:lpstr>
      <vt:lpstr>The Garden of Gethsemane</vt:lpstr>
      <vt:lpstr>The Trial of Jesus</vt:lpstr>
      <vt:lpstr>The Crucifixion</vt:lpstr>
      <vt:lpstr>Jesus is buried</vt:lpstr>
      <vt:lpstr>Easter Sunday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Easter Story</dc:title>
  <dc:creator>Rebekah Elliott</dc:creator>
  <cp:lastModifiedBy>home</cp:lastModifiedBy>
  <cp:revision>8</cp:revision>
  <dcterms:created xsi:type="dcterms:W3CDTF">2017-03-25T15:24:00Z</dcterms:created>
  <dcterms:modified xsi:type="dcterms:W3CDTF">2020-03-30T18:33:01Z</dcterms:modified>
</cp:coreProperties>
</file>