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92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5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4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3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6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9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3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4ED34-FFAA-4F84-9A56-B34F592EFE1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9482B-D6E7-45AE-A351-3322210A21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0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58831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dirty="0" smtClean="0">
                <a:latin typeface="Arial Black" panose="020B0A04020102020204" pitchFamily="34" charset="0"/>
              </a:rPr>
              <a:t>Llandudno 2023</a:t>
            </a:r>
            <a:endParaRPr lang="en-GB" sz="88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59159">
            <a:off x="-271559" y="5137278"/>
            <a:ext cx="6849291" cy="899870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sz="5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Leadership</a:t>
            </a:r>
            <a:endParaRPr lang="en-GB" sz="54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69516">
            <a:off x="900900" y="791676"/>
            <a:ext cx="344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0070C0"/>
                </a:solidFill>
              </a:rPr>
              <a:t>Excitement</a:t>
            </a:r>
            <a:endParaRPr lang="en-GB" sz="54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27074" y="310153"/>
            <a:ext cx="3361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Independence</a:t>
            </a:r>
            <a:endParaRPr lang="en-GB" sz="400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21005647">
            <a:off x="5631869" y="1233018"/>
            <a:ext cx="2332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rgbClr val="00B050"/>
                </a:solidFill>
              </a:rPr>
              <a:t>Enquiry</a:t>
            </a:r>
            <a:endParaRPr lang="en-GB" sz="54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82" y="3361006"/>
            <a:ext cx="4011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Algerian" panose="04020705040A02060702" pitchFamily="82" charset="0"/>
              </a:rPr>
              <a:t>Perseverance</a:t>
            </a:r>
            <a:endParaRPr lang="en-GB" sz="40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 rot="21175268">
            <a:off x="5288644" y="4547137"/>
            <a:ext cx="3019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solidFill>
                  <a:srgbClr val="00B050"/>
                </a:solidFill>
              </a:rPr>
              <a:t>Outdoor learning</a:t>
            </a:r>
            <a:endParaRPr lang="en-GB" sz="60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3432" y="494873"/>
            <a:ext cx="40959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srgbClr val="7030A0"/>
                </a:solidFill>
              </a:rPr>
              <a:t>New experiences</a:t>
            </a:r>
            <a:endParaRPr lang="en-GB" sz="4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914453">
            <a:off x="8365713" y="1726298"/>
            <a:ext cx="37465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dirty="0" smtClean="0">
                <a:solidFill>
                  <a:srgbClr val="FFC000"/>
                </a:solidFill>
                <a:latin typeface="Goudy Stout" panose="0202090407030B020401" pitchFamily="18" charset="0"/>
              </a:rPr>
              <a:t>FUN!</a:t>
            </a:r>
            <a:endParaRPr lang="en-GB" sz="6600" dirty="0">
              <a:solidFill>
                <a:srgbClr val="FFC000"/>
              </a:solidFill>
              <a:latin typeface="Goudy Stout" panose="0202090407030B020401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1656620"/>
            <a:ext cx="3226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solidFill>
                  <a:schemeClr val="accent2"/>
                </a:solidFill>
                <a:latin typeface="Garamond" panose="02020404030301010803" pitchFamily="18" charset="0"/>
              </a:rPr>
              <a:t>Teamwork</a:t>
            </a:r>
            <a:r>
              <a:rPr lang="en-GB" sz="4400" dirty="0" smtClean="0">
                <a:solidFill>
                  <a:srgbClr val="00B050"/>
                </a:solidFill>
                <a:latin typeface="Garamond" panose="02020404030301010803" pitchFamily="18" charset="0"/>
              </a:rPr>
              <a:t> </a:t>
            </a:r>
            <a:endParaRPr lang="en-GB" sz="4400" dirty="0">
              <a:solidFill>
                <a:srgbClr val="00B050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8420" y="2959714"/>
            <a:ext cx="3017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3399"/>
                </a:solidFill>
              </a:rPr>
              <a:t>History</a:t>
            </a:r>
          </a:p>
          <a:p>
            <a:r>
              <a:rPr lang="en-GB" sz="3600" dirty="0" smtClean="0">
                <a:solidFill>
                  <a:srgbClr val="FF3399"/>
                </a:solidFill>
              </a:rPr>
              <a:t>Geography</a:t>
            </a:r>
          </a:p>
          <a:p>
            <a:r>
              <a:rPr lang="en-GB" sz="3600" dirty="0" smtClean="0">
                <a:solidFill>
                  <a:srgbClr val="FF3399"/>
                </a:solidFill>
              </a:rPr>
              <a:t>PE</a:t>
            </a:r>
          </a:p>
          <a:p>
            <a:r>
              <a:rPr lang="en-GB" sz="3600" dirty="0" smtClean="0">
                <a:solidFill>
                  <a:srgbClr val="FF3399"/>
                </a:solidFill>
              </a:rPr>
              <a:t>Art</a:t>
            </a:r>
          </a:p>
          <a:p>
            <a:r>
              <a:rPr lang="en-GB" sz="3600" dirty="0" smtClean="0">
                <a:solidFill>
                  <a:srgbClr val="FF3399"/>
                </a:solidFill>
              </a:rPr>
              <a:t>Literacy</a:t>
            </a:r>
          </a:p>
          <a:p>
            <a:r>
              <a:rPr lang="en-GB" sz="3600" dirty="0" smtClean="0">
                <a:solidFill>
                  <a:srgbClr val="FF3399"/>
                </a:solidFill>
              </a:rPr>
              <a:t>PSHE</a:t>
            </a:r>
          </a:p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2522" y="4397295"/>
            <a:ext cx="3565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 smtClean="0">
                <a:solidFill>
                  <a:schemeClr val="accent2">
                    <a:lumMod val="75000"/>
                  </a:schemeClr>
                </a:solidFill>
              </a:rPr>
              <a:t>Friendship</a:t>
            </a:r>
            <a:endParaRPr lang="en-GB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2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Programme: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38200" y="1279525"/>
            <a:ext cx="9318674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26th </a:t>
            </a:r>
            <a:r>
              <a:rPr lang="en-GB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9.30am 			Leave school. Journey by coach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11.00am			Arrive at Llandudno Hostel, Llandudno. Drop off bags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11.30am			Safety 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talk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12.00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Own packed lunch picnic at Happy Valley Gardens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1.30pm 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Arrive 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 ski centre. Sort out kit.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2.00pm			Skiing lesson with instructors.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3.00pm 			Depart ski centre. Walk back to 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Llandudno 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Hostel. Unpack.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5.00pm 			Evening meal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6.00pm 			Beach 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activities/indoor games if 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very wet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8.30pm			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Supper and story.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9.15pm		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Bed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926" y="365125"/>
            <a:ext cx="8328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All children must have a good breakfast on the morning of the trip.</a:t>
            </a:r>
            <a:endParaRPr lang="en-GB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2" descr="Image result for breakfast cere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342" y="1587836"/>
            <a:ext cx="2310921" cy="1537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448" y="4435247"/>
            <a:ext cx="3641815" cy="2157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7" y="5496699"/>
            <a:ext cx="1475283" cy="10482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4138" y="5496699"/>
            <a:ext cx="1523908" cy="10827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640" y="4646219"/>
            <a:ext cx="1066069" cy="10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8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114"/>
            <a:ext cx="10515600" cy="1010684"/>
          </a:xfrm>
        </p:spPr>
        <p:txBody>
          <a:bodyPr/>
          <a:lstStyle/>
          <a:p>
            <a:r>
              <a:rPr lang="en-GB" dirty="0" smtClean="0"/>
              <a:t>Programme: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6197" y="1110472"/>
            <a:ext cx="930460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Thursday 27</a:t>
            </a:r>
            <a:r>
              <a:rPr lang="en-GB" b="1" u="sng" baseline="3000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b="1" u="sng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u="sng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April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8.30am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Breakfast, pack, tidy rooms.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10.00am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Beach </a:t>
            </a:r>
            <a:r>
              <a:rPr lang="en-GB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games</a:t>
            </a:r>
            <a:endParaRPr lang="en-GB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11.20am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Tram ride to the Great Orme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11.30am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Copper 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Mine tour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12.30pm                            Lunch and visit souvenir shop.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.30pm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Walk 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up to Great Orme summit.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.00pm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Tram ride down and Ice cream on the pier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.00pm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Back to hostel to collect bags.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5.00pm</a:t>
            </a: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Return to school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50" y="88731"/>
            <a:ext cx="3530945" cy="1801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855" y="4177256"/>
            <a:ext cx="3646333" cy="2426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77" y="5220271"/>
            <a:ext cx="1864331" cy="132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583" y="5203598"/>
            <a:ext cx="1911260" cy="13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640" y="4646219"/>
            <a:ext cx="1066069" cy="10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5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2495"/>
            <a:ext cx="4535658" cy="1325563"/>
          </a:xfrm>
        </p:spPr>
        <p:txBody>
          <a:bodyPr/>
          <a:lstStyle/>
          <a:p>
            <a:r>
              <a:rPr lang="en-GB" dirty="0" smtClean="0"/>
              <a:t>Kit List and Packing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072" y="665981"/>
            <a:ext cx="5514535" cy="58785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b="1" dirty="0" smtClean="0"/>
          </a:p>
          <a:p>
            <a:r>
              <a:rPr lang="en-GB" b="1" dirty="0" smtClean="0"/>
              <a:t>Gloves- </a:t>
            </a:r>
            <a:r>
              <a:rPr lang="en-GB" b="1" dirty="0"/>
              <a:t>MUST HAVE TO SKI</a:t>
            </a:r>
            <a:endParaRPr lang="en-GB" dirty="0"/>
          </a:p>
          <a:p>
            <a:r>
              <a:rPr lang="en-GB" sz="2600" dirty="0" smtClean="0"/>
              <a:t>Warm winter </a:t>
            </a:r>
            <a:r>
              <a:rPr lang="en-GB" sz="2600" dirty="0"/>
              <a:t>hat</a:t>
            </a:r>
          </a:p>
          <a:p>
            <a:r>
              <a:rPr lang="en-GB" sz="2600" dirty="0"/>
              <a:t>Sun Hat/Cap</a:t>
            </a:r>
          </a:p>
          <a:p>
            <a:r>
              <a:rPr lang="en-GB" sz="2600" dirty="0" smtClean="0"/>
              <a:t>Packed </a:t>
            </a:r>
            <a:r>
              <a:rPr lang="en-GB" sz="2600" dirty="0"/>
              <a:t>Lunch for Day 1</a:t>
            </a:r>
          </a:p>
          <a:p>
            <a:r>
              <a:rPr lang="en-GB" sz="2600" dirty="0"/>
              <a:t>Drink in a </a:t>
            </a:r>
            <a:r>
              <a:rPr lang="en-GB" sz="2600" u="sng" dirty="0"/>
              <a:t>re-fillable bottle </a:t>
            </a:r>
            <a:r>
              <a:rPr lang="en-GB" sz="2600" dirty="0"/>
              <a:t>(No fizzy drinks please)</a:t>
            </a:r>
          </a:p>
          <a:p>
            <a:r>
              <a:rPr lang="en-GB" sz="2600" dirty="0"/>
              <a:t>2</a:t>
            </a:r>
            <a:r>
              <a:rPr lang="en-GB" sz="2600" dirty="0" smtClean="0"/>
              <a:t>x </a:t>
            </a:r>
            <a:r>
              <a:rPr lang="en-GB" sz="2600" dirty="0"/>
              <a:t>sets of underwear</a:t>
            </a:r>
          </a:p>
          <a:p>
            <a:r>
              <a:rPr lang="en-GB" sz="2600" dirty="0"/>
              <a:t>2</a:t>
            </a:r>
            <a:r>
              <a:rPr lang="en-GB" sz="2600" dirty="0" smtClean="0"/>
              <a:t>x </a:t>
            </a:r>
            <a:r>
              <a:rPr lang="en-GB" sz="2600" dirty="0"/>
              <a:t>pairs of socks</a:t>
            </a:r>
          </a:p>
          <a:p>
            <a:r>
              <a:rPr lang="en-GB" sz="2600" dirty="0"/>
              <a:t>2</a:t>
            </a:r>
            <a:r>
              <a:rPr lang="en-GB" sz="2600" dirty="0" smtClean="0"/>
              <a:t>x </a:t>
            </a:r>
            <a:r>
              <a:rPr lang="en-GB" sz="2600" dirty="0"/>
              <a:t>pairs of warm/thick trousers</a:t>
            </a:r>
          </a:p>
          <a:p>
            <a:r>
              <a:rPr lang="en-GB" sz="2600" dirty="0"/>
              <a:t>1x pair of light trousers (in case of hot weather)</a:t>
            </a:r>
          </a:p>
          <a:p>
            <a:r>
              <a:rPr lang="en-GB" sz="2600" dirty="0"/>
              <a:t>1</a:t>
            </a:r>
            <a:r>
              <a:rPr lang="en-GB" sz="2600" dirty="0" smtClean="0"/>
              <a:t>x </a:t>
            </a:r>
            <a:r>
              <a:rPr lang="en-GB" sz="2600" dirty="0"/>
              <a:t>short sleeve </a:t>
            </a:r>
            <a:r>
              <a:rPr lang="en-GB" sz="2600" dirty="0" smtClean="0"/>
              <a:t>t-shirt</a:t>
            </a:r>
            <a:endParaRPr lang="en-GB" sz="2600" dirty="0"/>
          </a:p>
          <a:p>
            <a:r>
              <a:rPr lang="en-GB" sz="2600" dirty="0"/>
              <a:t>1</a:t>
            </a:r>
            <a:r>
              <a:rPr lang="en-GB" sz="2600" dirty="0" smtClean="0"/>
              <a:t>x </a:t>
            </a:r>
            <a:r>
              <a:rPr lang="en-GB" sz="2600" dirty="0"/>
              <a:t>long sleeve t-shirts</a:t>
            </a:r>
          </a:p>
          <a:p>
            <a:r>
              <a:rPr lang="en-GB" sz="2600" dirty="0"/>
              <a:t>2</a:t>
            </a:r>
            <a:r>
              <a:rPr lang="en-GB" sz="2600" dirty="0" smtClean="0"/>
              <a:t>x </a:t>
            </a:r>
            <a:r>
              <a:rPr lang="en-GB" sz="2600" dirty="0"/>
              <a:t>jumpers/fleece tops</a:t>
            </a:r>
          </a:p>
          <a:p>
            <a:r>
              <a:rPr lang="en-GB" sz="2600" dirty="0"/>
              <a:t>Walking boots/sturdy </a:t>
            </a:r>
            <a:r>
              <a:rPr lang="en-GB" sz="2600" dirty="0" smtClean="0"/>
              <a:t>shoes NOT wellies</a:t>
            </a:r>
            <a:endParaRPr lang="en-GB" sz="2600" dirty="0"/>
          </a:p>
          <a:p>
            <a:r>
              <a:rPr lang="en-GB" sz="2600" dirty="0" smtClean="0"/>
              <a:t>Pyjamas</a:t>
            </a:r>
            <a:endParaRPr lang="en-GB" sz="2600" dirty="0"/>
          </a:p>
          <a:p>
            <a:r>
              <a:rPr lang="en-GB" sz="2600" dirty="0"/>
              <a:t>Slippers – sensible for walking up and downstairs in</a:t>
            </a:r>
          </a:p>
          <a:p>
            <a:r>
              <a:rPr lang="en-GB" sz="2600" dirty="0"/>
              <a:t>Dressing gown/</a:t>
            </a:r>
            <a:r>
              <a:rPr lang="en-GB" sz="2600" dirty="0" err="1"/>
              <a:t>onsie</a:t>
            </a:r>
            <a:r>
              <a:rPr lang="en-GB" sz="2600" dirty="0"/>
              <a:t>/jumper for </a:t>
            </a:r>
            <a:r>
              <a:rPr lang="en-GB" sz="2600" dirty="0" smtClean="0"/>
              <a:t>evening</a:t>
            </a:r>
            <a:endParaRPr lang="en-GB" sz="26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8695" y="1500155"/>
            <a:ext cx="6096000" cy="5189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Toiletries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 cream (labelled with name)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Toothpaste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Toothbrush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cloth (in a zippy bag or sandwich bag)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Soap/facewash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hand towel 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Hairbrush      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Bobbles (long hair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Deodorant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(If your child uses this and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be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on not spray)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Teddy (that will fit inside a bag)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empty carrier bags for wet/dirty clothes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rucksack for carrying lunch and drinks.</a:t>
            </a:r>
            <a:endParaRPr lang="en-GB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Named purse with money for souvenirs. (Up to £10)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263" y="606014"/>
            <a:ext cx="6020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You must pack together with your child so they know what is in their bag!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765" y="420286"/>
            <a:ext cx="2062843" cy="18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1546811"/>
            <a:ext cx="11161542" cy="324725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-Risk Assessments –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whole trip and individual. Evolve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-Staff: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Mrs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Evans,Mrs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O’Marah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Mr Kettle, Miss Wilkinson, </a:t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Mrs Simmonds</a:t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Aid. 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leaders/teachers/guides for the planned </a:t>
            </a:r>
            <a:r>
              <a:rPr lang="en-GB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activites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-Expectations for behaviour and conduct are as every other trip out. Dangers made clear to the children before the trip and before each individual part of the trip.</a:t>
            </a:r>
            <a:b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-Medication: </a:t>
            </a:r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be given directly to Mrs Evans on the morning of the trip. All must be clearly labelled with name, dosage, timings. </a:t>
            </a:r>
            <a:r>
              <a:rPr lang="en-GB" sz="2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Inhalers- check in date. Travel sickness tablets for return journey.</a:t>
            </a:r>
            <a: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150" y="0"/>
            <a:ext cx="1847850" cy="247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227" y="4183245"/>
            <a:ext cx="1719395" cy="9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Room allocations and bunks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PSHE circle time. Each child writes down the name of 2 friends they would like to share a room with. Mrs Evans uses this to help organise the rooms.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Bunks- please inform Mrs Evans if you </a:t>
            </a:r>
            <a:r>
              <a:rPr lang="en-GB" u="sng" dirty="0" smtClean="0"/>
              <a:t>do not </a:t>
            </a:r>
            <a:r>
              <a:rPr lang="en-GB" dirty="0" smtClean="0"/>
              <a:t>want your child to sleep on the top bunk. (Sleepwalkers, toilet visits during the evening/night.)</a:t>
            </a:r>
          </a:p>
          <a:p>
            <a:endParaRPr lang="en-GB" dirty="0"/>
          </a:p>
          <a:p>
            <a:r>
              <a:rPr lang="en-GB" dirty="0" smtClean="0"/>
              <a:t>Please inform Mrs Evans about times to limit evening drinks and being taken to the toilet in the night.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096" y="234157"/>
            <a:ext cx="224245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Contact details:</a:t>
            </a:r>
            <a:br>
              <a:rPr lang="en-GB" dirty="0" smtClean="0"/>
            </a:br>
            <a:r>
              <a:rPr lang="en-GB" dirty="0" smtClean="0"/>
              <a:t>Please </a:t>
            </a:r>
            <a:r>
              <a:rPr lang="en-GB" b="1" dirty="0" smtClean="0"/>
              <a:t>return forms asap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874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 the unlikely event of an emergency</a:t>
            </a:r>
          </a:p>
          <a:p>
            <a:r>
              <a:rPr lang="en-GB" dirty="0" smtClean="0"/>
              <a:t>Mrs Evans will contact you directly. Please ensure you are able to be contacted </a:t>
            </a:r>
            <a:r>
              <a:rPr lang="en-GB" dirty="0" smtClean="0">
                <a:solidFill>
                  <a:srgbClr val="FF0000"/>
                </a:solidFill>
              </a:rPr>
              <a:t>all day and night</a:t>
            </a:r>
            <a:r>
              <a:rPr lang="en-GB" dirty="0" smtClean="0"/>
              <a:t>. Phones kept on.</a:t>
            </a:r>
          </a:p>
          <a:p>
            <a:r>
              <a:rPr lang="en-GB" dirty="0" smtClean="0"/>
              <a:t>Mrs Powell/Mrs Downing will also be contacted.</a:t>
            </a:r>
          </a:p>
          <a:p>
            <a:r>
              <a:rPr lang="en-GB" dirty="0" smtClean="0"/>
              <a:t>Medical forms- will be held by Mrs Evans for the duration of the trip- please ensure you have returned this form ASAP. </a:t>
            </a:r>
            <a:r>
              <a:rPr lang="en-GB" dirty="0" smtClean="0">
                <a:solidFill>
                  <a:srgbClr val="FF0000"/>
                </a:solidFill>
              </a:rPr>
              <a:t>Can’t legally go without it</a:t>
            </a:r>
            <a:r>
              <a:rPr lang="en-GB" dirty="0" smtClean="0"/>
              <a:t>.</a:t>
            </a:r>
          </a:p>
          <a:p>
            <a:r>
              <a:rPr lang="en-GB" dirty="0" smtClean="0"/>
              <a:t>If you don’t have the exact date for tetanus -phone your doctor’s surgery.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49280">
            <a:off x="9088737" y="442410"/>
            <a:ext cx="1658524" cy="1658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256" y="5404485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Relax and enjoy the quiet for a night- your children are in good hands!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27606"/>
            <a:ext cx="10303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smtClean="0"/>
              <a:t>Question time….</a:t>
            </a:r>
            <a:endParaRPr lang="en-GB" sz="5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63" y="1933319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09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404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Algerian</vt:lpstr>
      <vt:lpstr>Arial</vt:lpstr>
      <vt:lpstr>Arial Black</vt:lpstr>
      <vt:lpstr>Berlin Sans FB Demi</vt:lpstr>
      <vt:lpstr>Book Antiqua</vt:lpstr>
      <vt:lpstr>Calibri</vt:lpstr>
      <vt:lpstr>Calibri Light</vt:lpstr>
      <vt:lpstr>Comic Sans MS</vt:lpstr>
      <vt:lpstr>Garamond</vt:lpstr>
      <vt:lpstr>Goudy Stout</vt:lpstr>
      <vt:lpstr>Times New Roman</vt:lpstr>
      <vt:lpstr>Office Theme</vt:lpstr>
      <vt:lpstr>Llandudno 2023</vt:lpstr>
      <vt:lpstr>Programme:</vt:lpstr>
      <vt:lpstr>Programme:</vt:lpstr>
      <vt:lpstr>Kit List and Packing</vt:lpstr>
      <vt:lpstr> -Risk Assessments – whole trip and individual. Evolve  -Staff: Mrs Evans,Mrs O’Marah, Mr Kettle, Miss Wilkinson,                Mrs Simmonds  1st Aid.  Additional leaders/teachers/guides for the planned activites.  -Expectations for behaviour and conduct are as every other trip out. Dangers made clear to the children before the trip and before each individual part of the trip.  -Medication: to be given directly to Mrs Evans on the morning of the trip. All must be clearly labelled with name, dosage, timings. Inhalers- check in date. Travel sickness tablets for return journey. </vt:lpstr>
      <vt:lpstr>Room allocations and bunks</vt:lpstr>
      <vt:lpstr>Contact details: Please return forms asap </vt:lpstr>
      <vt:lpstr> Relax and enjoy the quiet for a night- your children are in good hands!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Llandudno 2017</dc:title>
  <dc:creator>home</dc:creator>
  <cp:lastModifiedBy>Jenny Evans</cp:lastModifiedBy>
  <cp:revision>20</cp:revision>
  <cp:lastPrinted>2023-03-23T09:12:25Z</cp:lastPrinted>
  <dcterms:created xsi:type="dcterms:W3CDTF">2017-03-19T20:51:25Z</dcterms:created>
  <dcterms:modified xsi:type="dcterms:W3CDTF">2023-03-23T09:14:18Z</dcterms:modified>
</cp:coreProperties>
</file>