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34322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83553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431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726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AE2576-508A-4934-84EB-24C3FC599BDC}"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033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2576-508A-4934-84EB-24C3FC599BDC}"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4855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E2576-508A-4934-84EB-24C3FC599BDC}"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58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E2576-508A-4934-84EB-24C3FC599BDC}"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0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2576-508A-4934-84EB-24C3FC599BDC}"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82322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8927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638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2576-508A-4934-84EB-24C3FC599BDC}" type="datetimeFigureOut">
              <a:rPr lang="en-GB" smtClean="0"/>
              <a:t>02/03/2021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448F7-660D-41F8-BD8E-C5EE306EA07D}" type="slidenum">
              <a:rPr lang="en-GB" smtClean="0"/>
              <a:t>‹#›</a:t>
            </a:fld>
            <a:endParaRPr lang="en-GB"/>
          </a:p>
        </p:txBody>
      </p:sp>
    </p:spTree>
    <p:extLst>
      <p:ext uri="{BB962C8B-B14F-4D97-AF65-F5344CB8AC3E}">
        <p14:creationId xmlns:p14="http://schemas.microsoft.com/office/powerpoint/2010/main" val="261884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classroom.thenational.academy/lessons/what-are-nicotine-and-alcohol-cgv3e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3.m4a"/><Relationship Id="rId7" Type="http://schemas.openxmlformats.org/officeDocument/2006/relationships/oleObject" Target="../embeddings/oleObject1.bin"/><Relationship Id="rId2" Type="http://schemas.microsoft.com/office/2007/relationships/media" Target="../media/media3.m4a"/><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https://classroom.thenational.academy/lessons/what-are-nicotine-and-alcohol-cgv3ec?step=3&amp;activity=worksheet" TargetMode="External"/><Relationship Id="rId4" Type="http://schemas.openxmlformats.org/officeDocument/2006/relationships/slideLayout" Target="../slideLayouts/slideLayout6.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420" y="228667"/>
            <a:ext cx="9144000" cy="2387600"/>
          </a:xfrm>
        </p:spPr>
        <p:txBody>
          <a:bodyPr/>
          <a:lstStyle/>
          <a:p>
            <a:r>
              <a:rPr lang="en-GB" dirty="0" smtClean="0"/>
              <a:t>    SCIENCE</a:t>
            </a:r>
            <a:endParaRPr lang="en-GB" dirty="0"/>
          </a:p>
        </p:txBody>
      </p:sp>
      <p:sp>
        <p:nvSpPr>
          <p:cNvPr id="3" name="Subtitle 2"/>
          <p:cNvSpPr>
            <a:spLocks noGrp="1"/>
          </p:cNvSpPr>
          <p:nvPr>
            <p:ph type="subTitle" idx="1"/>
          </p:nvPr>
        </p:nvSpPr>
        <p:spPr>
          <a:xfrm>
            <a:off x="668382" y="2081348"/>
            <a:ext cx="9144000" cy="2439399"/>
          </a:xfrm>
        </p:spPr>
        <p:txBody>
          <a:bodyPr>
            <a:normAutofit/>
          </a:bodyPr>
          <a:lstStyle/>
          <a:p>
            <a:endParaRPr lang="en-GB" b="1" dirty="0" smtClean="0"/>
          </a:p>
          <a:p>
            <a:endParaRPr lang="en-GB" b="1" dirty="0" smtClean="0"/>
          </a:p>
          <a:p>
            <a:r>
              <a:rPr lang="en-GB" sz="3000" b="1" dirty="0" smtClean="0"/>
              <a:t>Diet &amp; Lifestyle</a:t>
            </a:r>
          </a:p>
          <a:p>
            <a:r>
              <a:rPr lang="en-GB" sz="3000" dirty="0" smtClean="0"/>
              <a:t>Lesson 6</a:t>
            </a:r>
          </a:p>
          <a:p>
            <a:endParaRPr lang="en-GB" b="1" dirty="0" smtClean="0"/>
          </a:p>
        </p:txBody>
      </p:sp>
      <p:pic>
        <p:nvPicPr>
          <p:cNvPr id="7" name="Picture 6"/>
          <p:cNvPicPr>
            <a:picLocks noChangeAspect="1"/>
          </p:cNvPicPr>
          <p:nvPr/>
        </p:nvPicPr>
        <p:blipFill>
          <a:blip r:embed="rId4"/>
          <a:stretch>
            <a:fillRect/>
          </a:stretch>
        </p:blipFill>
        <p:spPr>
          <a:xfrm>
            <a:off x="180431" y="5016817"/>
            <a:ext cx="1874984" cy="1653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 y="178525"/>
            <a:ext cx="1995246" cy="1902823"/>
          </a:xfrm>
          <a:prstGeom prst="rect">
            <a:avLst/>
          </a:prstGeom>
        </p:spPr>
      </p:pic>
      <p:pic>
        <p:nvPicPr>
          <p:cNvPr id="8" name="Picture 7"/>
          <p:cNvPicPr>
            <a:picLocks noChangeAspect="1"/>
          </p:cNvPicPr>
          <p:nvPr/>
        </p:nvPicPr>
        <p:blipFill rotWithShape="1">
          <a:blip r:embed="rId6"/>
          <a:srcRect l="4942" t="32413" r="37631" b="7160"/>
          <a:stretch/>
        </p:blipFill>
        <p:spPr>
          <a:xfrm>
            <a:off x="5423262" y="5157833"/>
            <a:ext cx="2629990" cy="1384663"/>
          </a:xfrm>
          <a:prstGeom prst="rect">
            <a:avLst/>
          </a:prstGeom>
        </p:spPr>
      </p:pic>
      <p:pic>
        <p:nvPicPr>
          <p:cNvPr id="4" name="Picture 3"/>
          <p:cNvPicPr>
            <a:picLocks noChangeAspect="1"/>
          </p:cNvPicPr>
          <p:nvPr/>
        </p:nvPicPr>
        <p:blipFill rotWithShape="1">
          <a:blip r:embed="rId7"/>
          <a:srcRect r="35112"/>
          <a:stretch/>
        </p:blipFill>
        <p:spPr>
          <a:xfrm>
            <a:off x="9316371" y="59599"/>
            <a:ext cx="2727583" cy="6611167"/>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29421" y="4406899"/>
            <a:ext cx="1219835" cy="1219835"/>
          </a:xfrm>
          <a:prstGeom prst="rect">
            <a:avLst/>
          </a:prstGeom>
        </p:spPr>
      </p:pic>
    </p:spTree>
    <p:extLst>
      <p:ext uri="{BB962C8B-B14F-4D97-AF65-F5344CB8AC3E}">
        <p14:creationId xmlns:p14="http://schemas.microsoft.com/office/powerpoint/2010/main" val="24971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6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165462" y="203742"/>
            <a:ext cx="11477898" cy="5293757"/>
          </a:xfrm>
          <a:prstGeom prst="rect">
            <a:avLst/>
          </a:prstGeom>
          <a:noFill/>
        </p:spPr>
        <p:txBody>
          <a:bodyPr wrap="square" rtlCol="0">
            <a:spAutoFit/>
          </a:bodyPr>
          <a:lstStyle/>
          <a:p>
            <a:pPr fontAlgn="base"/>
            <a:r>
              <a:rPr lang="en-GB" sz="3000" b="1" dirty="0" smtClean="0"/>
              <a:t>What are nicotine and alcohol?</a:t>
            </a:r>
            <a:endParaRPr lang="en-GB" sz="2400" dirty="0"/>
          </a:p>
          <a:p>
            <a:endParaRPr lang="en-GB" sz="2200" dirty="0" smtClean="0"/>
          </a:p>
          <a:p>
            <a:endParaRPr lang="en-GB" sz="2200" dirty="0"/>
          </a:p>
          <a:p>
            <a:r>
              <a:rPr lang="en-GB" sz="2200" dirty="0"/>
              <a:t>In this lesson, we will learn about non-medicinal drugs, such as alcohol and nicotine. We will learn about the effects of alcohol on the body as well as the negative consequences of consuming products with nicotine, like cigarettes or vaping. Finally, we will work on applying our knowledge to real life scenarios. </a:t>
            </a:r>
            <a:endParaRPr lang="en-GB" sz="2200" dirty="0" smtClean="0"/>
          </a:p>
          <a:p>
            <a:endParaRPr lang="en-GB" sz="2200" dirty="0"/>
          </a:p>
          <a:p>
            <a:r>
              <a:rPr lang="en-GB" sz="2200" dirty="0" smtClean="0"/>
              <a:t>Click on the following link to watch and take part in the following video lesson. Start with the quiz and the recap of last lesson’s learning.</a:t>
            </a:r>
          </a:p>
          <a:p>
            <a:r>
              <a:rPr lang="en-GB" sz="2200" b="1" dirty="0">
                <a:hlinkClick r:id="rId4"/>
              </a:rPr>
              <a:t>https://</a:t>
            </a:r>
            <a:r>
              <a:rPr lang="en-GB" sz="2200" b="1" dirty="0" smtClean="0">
                <a:hlinkClick r:id="rId4"/>
              </a:rPr>
              <a:t>classroom.thenational.academy/lessons/what-are-nicotine-and-alcohol-cgv3ec</a:t>
            </a:r>
            <a:endParaRPr lang="en-GB" sz="2200" b="1" dirty="0" smtClean="0"/>
          </a:p>
          <a:p>
            <a:endParaRPr lang="en-GB" sz="2200" b="1" dirty="0"/>
          </a:p>
          <a:p>
            <a:endParaRPr lang="en-GB" sz="2400" dirty="0"/>
          </a:p>
          <a:p>
            <a:endParaRPr lang="en-GB" sz="2400" dirty="0" smtClean="0"/>
          </a:p>
          <a:p>
            <a:endParaRPr lang="en-GB" dirty="0"/>
          </a:p>
        </p:txBody>
      </p:sp>
      <p:sp>
        <p:nvSpPr>
          <p:cNvPr id="6" name="TextBox 5"/>
          <p:cNvSpPr txBox="1"/>
          <p:nvPr/>
        </p:nvSpPr>
        <p:spPr>
          <a:xfrm>
            <a:off x="8223304" y="705393"/>
            <a:ext cx="3683726" cy="646331"/>
          </a:xfrm>
          <a:prstGeom prst="rect">
            <a:avLst/>
          </a:prstGeom>
          <a:noFill/>
        </p:spPr>
        <p:txBody>
          <a:bodyPr wrap="square" rtlCol="0">
            <a:spAutoFit/>
          </a:bodyPr>
          <a:lstStyle/>
          <a:p>
            <a:r>
              <a:rPr lang="en-GB" b="1" dirty="0" smtClean="0">
                <a:solidFill>
                  <a:srgbClr val="FF0000"/>
                </a:solidFill>
              </a:rPr>
              <a:t>Play the audio first before clicking on the link to the lesson.</a:t>
            </a:r>
            <a:endParaRPr lang="en-GB" b="1" dirty="0">
              <a:solidFill>
                <a:srgbClr val="FF0000"/>
              </a:solidFill>
            </a:endParaRPr>
          </a:p>
        </p:txBody>
      </p:sp>
      <p:pic>
        <p:nvPicPr>
          <p:cNvPr id="5" name="Picture 4"/>
          <p:cNvPicPr>
            <a:picLocks noChangeAspect="1"/>
          </p:cNvPicPr>
          <p:nvPr/>
        </p:nvPicPr>
        <p:blipFill>
          <a:blip r:embed="rId5"/>
          <a:stretch>
            <a:fillRect/>
          </a:stretch>
        </p:blipFill>
        <p:spPr>
          <a:xfrm>
            <a:off x="7393577" y="4351760"/>
            <a:ext cx="4579787" cy="2291478"/>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63251" y="4743359"/>
            <a:ext cx="1326515" cy="1326515"/>
          </a:xfrm>
          <a:prstGeom prst="rect">
            <a:avLst/>
          </a:prstGeom>
        </p:spPr>
      </p:pic>
    </p:spTree>
    <p:extLst>
      <p:ext uri="{BB962C8B-B14F-4D97-AF65-F5344CB8AC3E}">
        <p14:creationId xmlns:p14="http://schemas.microsoft.com/office/powerpoint/2010/main" val="136991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87382" y="325567"/>
            <a:ext cx="11477898" cy="3046988"/>
          </a:xfrm>
          <a:prstGeom prst="rect">
            <a:avLst/>
          </a:prstGeom>
          <a:noFill/>
        </p:spPr>
        <p:txBody>
          <a:bodyPr wrap="square" rtlCol="0">
            <a:spAutoFit/>
          </a:bodyPr>
          <a:lstStyle/>
          <a:p>
            <a:pPr fontAlgn="base"/>
            <a:r>
              <a:rPr lang="en-GB" sz="3000" b="1" dirty="0"/>
              <a:t>What are nicotine and alcohol?</a:t>
            </a:r>
            <a:endParaRPr lang="en-GB" sz="2400" dirty="0"/>
          </a:p>
          <a:p>
            <a:endParaRPr lang="en-GB" sz="2400" dirty="0"/>
          </a:p>
          <a:p>
            <a:r>
              <a:rPr lang="en-GB" sz="2400" dirty="0" smtClean="0"/>
              <a:t>Click on the following link to complete the activities for today’s lesson:</a:t>
            </a:r>
          </a:p>
          <a:p>
            <a:r>
              <a:rPr lang="en-GB" sz="2400" dirty="0">
                <a:hlinkClick r:id="rId5"/>
              </a:rPr>
              <a:t>https://</a:t>
            </a:r>
            <a:r>
              <a:rPr lang="en-GB" sz="2400" dirty="0" smtClean="0">
                <a:hlinkClick r:id="rId5"/>
              </a:rPr>
              <a:t>classroom.thenational.academy/lessons/what-are-nicotine-and-alcohol-cgv3ec?step=3&amp;activity=worksheet</a:t>
            </a:r>
            <a:endParaRPr lang="en-GB" sz="2400" dirty="0" smtClean="0"/>
          </a:p>
          <a:p>
            <a:endParaRPr lang="en-GB" sz="2400" dirty="0" smtClean="0"/>
          </a:p>
          <a:p>
            <a:endParaRPr lang="en-GB" sz="2400" dirty="0" smtClean="0"/>
          </a:p>
          <a:p>
            <a:endParaRPr lang="en-GB" dirty="0" smtClean="0"/>
          </a:p>
        </p:txBody>
      </p:sp>
      <p:pic>
        <p:nvPicPr>
          <p:cNvPr id="5" name="Picture 4"/>
          <p:cNvPicPr>
            <a:picLocks noChangeAspect="1"/>
          </p:cNvPicPr>
          <p:nvPr/>
        </p:nvPicPr>
        <p:blipFill>
          <a:blip r:embed="rId6"/>
          <a:stretch>
            <a:fillRect/>
          </a:stretch>
        </p:blipFill>
        <p:spPr>
          <a:xfrm>
            <a:off x="348509" y="2554060"/>
            <a:ext cx="6782858" cy="348968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834133589"/>
              </p:ext>
            </p:extLst>
          </p:nvPr>
        </p:nvGraphicFramePr>
        <p:xfrm>
          <a:off x="8456021" y="2500768"/>
          <a:ext cx="2012619" cy="1743573"/>
        </p:xfrm>
        <a:graphic>
          <a:graphicData uri="http://schemas.openxmlformats.org/presentationml/2006/ole">
            <mc:AlternateContent xmlns:mc="http://schemas.openxmlformats.org/markup-compatibility/2006">
              <mc:Choice xmlns:v="urn:schemas-microsoft-com:vml" Requires="v">
                <p:oleObj spid="_x0000_s1081" name="Acrobat Document" showAsIcon="1" r:id="rId7" imgW="914400" imgH="792360" progId="AcroExch.Document.DC">
                  <p:embed/>
                </p:oleObj>
              </mc:Choice>
              <mc:Fallback>
                <p:oleObj name="Acrobat Document" showAsIcon="1" r:id="rId7" imgW="914400" imgH="792360" progId="AcroExch.Document.DC">
                  <p:embed/>
                  <p:pic>
                    <p:nvPicPr>
                      <p:cNvPr id="0" name=""/>
                      <p:cNvPicPr/>
                      <p:nvPr/>
                    </p:nvPicPr>
                    <p:blipFill>
                      <a:blip r:embed="rId8"/>
                      <a:stretch>
                        <a:fillRect/>
                      </a:stretch>
                    </p:blipFill>
                    <p:spPr>
                      <a:xfrm>
                        <a:off x="8456021" y="2500768"/>
                        <a:ext cx="2012619" cy="1743573"/>
                      </a:xfrm>
                      <a:prstGeom prst="rect">
                        <a:avLst/>
                      </a:prstGeom>
                    </p:spPr>
                  </p:pic>
                </p:oleObj>
              </mc:Fallback>
            </mc:AlternateContent>
          </a:graphicData>
        </a:graphic>
      </p:graphicFrame>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429894" y="4641033"/>
            <a:ext cx="1402715" cy="1402715"/>
          </a:xfrm>
          <a:prstGeom prst="rect">
            <a:avLst/>
          </a:prstGeom>
        </p:spPr>
      </p:pic>
    </p:spTree>
    <p:extLst>
      <p:ext uri="{BB962C8B-B14F-4D97-AF65-F5344CB8AC3E}">
        <p14:creationId xmlns:p14="http://schemas.microsoft.com/office/powerpoint/2010/main" val="331323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47241" y="149610"/>
            <a:ext cx="4664393" cy="7478970"/>
          </a:xfrm>
          <a:prstGeom prst="rect">
            <a:avLst/>
          </a:prstGeom>
          <a:noFill/>
        </p:spPr>
        <p:txBody>
          <a:bodyPr wrap="square" rtlCol="0">
            <a:spAutoFit/>
          </a:bodyPr>
          <a:lstStyle/>
          <a:p>
            <a:r>
              <a:rPr lang="en-GB" sz="3000" b="1" dirty="0" smtClean="0"/>
              <a:t>WRITING TASK</a:t>
            </a:r>
            <a:endParaRPr lang="en-GB" sz="3000" b="1" dirty="0"/>
          </a:p>
          <a:p>
            <a:r>
              <a:rPr lang="en-GB" sz="3000" dirty="0" smtClean="0"/>
              <a:t>Have a go at this final task and optional activity and finish the lesson with the quiz at the end! </a:t>
            </a:r>
            <a:endParaRPr lang="en-GB" sz="3000" dirty="0"/>
          </a:p>
          <a:p>
            <a:endParaRPr lang="en-GB" sz="2400" b="1" dirty="0" smtClean="0"/>
          </a:p>
          <a:p>
            <a:endParaRPr lang="en-GB" sz="2400" b="1" dirty="0"/>
          </a:p>
          <a:p>
            <a:endParaRPr lang="en-GB" sz="2400" b="1" dirty="0" smtClean="0"/>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dirty="0"/>
          </a:p>
        </p:txBody>
      </p:sp>
      <p:pic>
        <p:nvPicPr>
          <p:cNvPr id="6" name="Picture 5"/>
          <p:cNvPicPr>
            <a:picLocks noChangeAspect="1"/>
          </p:cNvPicPr>
          <p:nvPr/>
        </p:nvPicPr>
        <p:blipFill>
          <a:blip r:embed="rId4"/>
          <a:stretch>
            <a:fillRect/>
          </a:stretch>
        </p:blipFill>
        <p:spPr>
          <a:xfrm>
            <a:off x="5054373" y="262821"/>
            <a:ext cx="6782858" cy="3489688"/>
          </a:xfrm>
          <a:prstGeom prst="rect">
            <a:avLst/>
          </a:prstGeom>
        </p:spPr>
      </p:pic>
      <p:pic>
        <p:nvPicPr>
          <p:cNvPr id="5" name="Picture 4"/>
          <p:cNvPicPr>
            <a:picLocks noChangeAspect="1"/>
          </p:cNvPicPr>
          <p:nvPr/>
        </p:nvPicPr>
        <p:blipFill>
          <a:blip r:embed="rId5"/>
          <a:stretch>
            <a:fillRect/>
          </a:stretch>
        </p:blipFill>
        <p:spPr>
          <a:xfrm>
            <a:off x="247241" y="4377962"/>
            <a:ext cx="7936516" cy="220381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48165" y="4609169"/>
            <a:ext cx="1463675" cy="1463675"/>
          </a:xfrm>
          <a:prstGeom prst="rect">
            <a:avLst/>
          </a:prstGeom>
        </p:spPr>
      </p:pic>
    </p:spTree>
    <p:extLst>
      <p:ext uri="{BB962C8B-B14F-4D97-AF65-F5344CB8AC3E}">
        <p14:creationId xmlns:p14="http://schemas.microsoft.com/office/powerpoint/2010/main" val="232696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759FC00585A40B6D6B58A09B6D21A" ma:contentTypeVersion="10" ma:contentTypeDescription="Create a new document." ma:contentTypeScope="" ma:versionID="c296e928fad32b0479214ec797bb29e9">
  <xsd:schema xmlns:xsd="http://www.w3.org/2001/XMLSchema" xmlns:xs="http://www.w3.org/2001/XMLSchema" xmlns:p="http://schemas.microsoft.com/office/2006/metadata/properties" xmlns:ns2="bff8f7dd-2eb0-4133-92ab-79d36edba735" targetNamespace="http://schemas.microsoft.com/office/2006/metadata/properties" ma:root="true" ma:fieldsID="6cb16b2b5b83dc40f2d3efd62d284a2d" ns2:_="">
    <xsd:import namespace="bff8f7dd-2eb0-4133-92ab-79d36edba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f7dd-2eb0-4133-92ab-79d36edba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47D65-23AE-4653-804A-F857C73DB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8f7dd-2eb0-4133-92ab-79d36edba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C56E7-22EE-4DBF-BF06-8D5E6B6A24A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bff8f7dd-2eb0-4133-92ab-79d36edba735"/>
    <ds:schemaRef ds:uri="http://www.w3.org/XML/1998/namespace"/>
  </ds:schemaRefs>
</ds:datastoreItem>
</file>

<file path=customXml/itemProps3.xml><?xml version="1.0" encoding="utf-8"?>
<ds:datastoreItem xmlns:ds="http://schemas.openxmlformats.org/officeDocument/2006/customXml" ds:itemID="{50539523-56BD-4FEE-A5E3-EB871AC922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2003</TotalTime>
  <Words>161</Words>
  <Application>Microsoft Office PowerPoint</Application>
  <PresentationFormat>Widescreen</PresentationFormat>
  <Paragraphs>34</Paragraphs>
  <Slides>4</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Calibri Light</vt:lpstr>
      <vt:lpstr>Office Theme</vt:lpstr>
      <vt:lpstr>Acrobat Document</vt:lpstr>
      <vt:lpstr>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Downing</dc:creator>
  <cp:lastModifiedBy>home</cp:lastModifiedBy>
  <cp:revision>132</cp:revision>
  <dcterms:created xsi:type="dcterms:W3CDTF">2020-07-13T10:58:18Z</dcterms:created>
  <dcterms:modified xsi:type="dcterms:W3CDTF">2021-03-02T08:02:15Z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0x010100B71759FC00585A40B6D6B58A09B6D21A</vt:lpwstr>
  </property>
</Properties>
</file>