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60" r:id="rId5"/>
    <p:sldId id="256" r:id="rId6"/>
    <p:sldId id="263" r:id="rId7"/>
    <p:sldId id="261" r:id="rId8"/>
    <p:sldId id="262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79069-D373-40C8-9257-6C7EA271EE44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B1C57-CB35-4CAD-A255-667F20EA2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659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991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390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636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1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87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238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89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452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45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357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4AFB3-770E-4D7B-8956-C7734C93C4F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294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4AFB3-770E-4D7B-8956-C7734C93C4F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FA522-2572-40D0-AE8A-18989D681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92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FwIdiD9d1O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BB26FF-B3E6-45ED-B9B3-86CCF21FE76F}"/>
              </a:ext>
            </a:extLst>
          </p:cNvPr>
          <p:cNvSpPr txBox="1"/>
          <p:nvPr/>
        </p:nvSpPr>
        <p:spPr>
          <a:xfrm>
            <a:off x="3064412" y="2145352"/>
            <a:ext cx="60631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Starlings Maths Home Learning  </a:t>
            </a:r>
          </a:p>
          <a:p>
            <a:pPr algn="ctr"/>
            <a:r>
              <a:rPr lang="en-GB" sz="4800" dirty="0" smtClean="0"/>
              <a:t>Thursday 4</a:t>
            </a:r>
            <a:r>
              <a:rPr lang="en-GB" sz="4800" baseline="30000" dirty="0" smtClean="0"/>
              <a:t>th</a:t>
            </a:r>
            <a:r>
              <a:rPr lang="en-GB" sz="4800" dirty="0" smtClean="0"/>
              <a:t> March</a:t>
            </a:r>
            <a:endParaRPr lang="en-GB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93" y="227514"/>
            <a:ext cx="2117188" cy="17117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326" y="4863899"/>
            <a:ext cx="2114821" cy="177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5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29120" y="3106405"/>
            <a:ext cx="875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HALVES AND QUARTERS </a:t>
            </a:r>
            <a:r>
              <a:rPr lang="en-GB" sz="3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LESSON </a:t>
            </a:r>
            <a:r>
              <a:rPr lang="en-GB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4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04" y="226434"/>
            <a:ext cx="3702195" cy="24855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37854" y="4085640"/>
            <a:ext cx="8825345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 smtClean="0"/>
              <a:t>Good Morning Starlings, in </a:t>
            </a:r>
            <a:r>
              <a:rPr lang="en-GB" dirty="0"/>
              <a:t>this lesson, </a:t>
            </a:r>
            <a:r>
              <a:rPr lang="en-GB" dirty="0" smtClean="0"/>
              <a:t>you are going to find a quarter (4 equal parts) of a quantity </a:t>
            </a:r>
            <a:r>
              <a:rPr lang="en-GB" dirty="0"/>
              <a:t>using equal sharing. </a:t>
            </a:r>
            <a:endParaRPr lang="en-GB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492" y="317315"/>
            <a:ext cx="3108181" cy="239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1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9267" y="133174"/>
            <a:ext cx="6409703" cy="1018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Watch this video to show you how to share or group into quarters:</a:t>
            </a:r>
          </a:p>
          <a:p>
            <a:pPr algn="ctr"/>
            <a:r>
              <a:rPr lang="en-GB" dirty="0" smtClean="0">
                <a:hlinkClick r:id="rId4"/>
              </a:rPr>
              <a:t>https</a:t>
            </a:r>
            <a:r>
              <a:rPr lang="en-GB" dirty="0">
                <a:hlinkClick r:id="rId4"/>
              </a:rPr>
              <a:t>://</a:t>
            </a:r>
            <a:r>
              <a:rPr lang="en-GB" dirty="0" smtClean="0">
                <a:hlinkClick r:id="rId4"/>
              </a:rPr>
              <a:t>www.youtube.com/watch?v=FwIdiD9d1OY</a:t>
            </a:r>
            <a:endParaRPr lang="en-GB" dirty="0" smtClean="0"/>
          </a:p>
          <a:p>
            <a:pPr algn="ctr">
              <a:lnSpc>
                <a:spcPct val="150000"/>
              </a:lnSpc>
            </a:pPr>
            <a:endParaRPr lang="en-GB" dirty="0"/>
          </a:p>
        </p:txBody>
      </p:sp>
      <p:pic>
        <p:nvPicPr>
          <p:cNvPr id="3" name="C54EDA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437" y="958080"/>
            <a:ext cx="10072254" cy="570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64" y="155863"/>
            <a:ext cx="4362450" cy="480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64" y="5082020"/>
            <a:ext cx="4362450" cy="1533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685" y="155863"/>
            <a:ext cx="5857442" cy="645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6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45" y="119729"/>
            <a:ext cx="5436192" cy="6594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381" y="119729"/>
            <a:ext cx="5156921" cy="659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2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Your Daily Challenge – Gurnard Pre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5" y="256474"/>
            <a:ext cx="2273117" cy="199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763" y="138545"/>
            <a:ext cx="5389419" cy="656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AD4CFA140EB4A80C5A2F767E61656" ma:contentTypeVersion="9" ma:contentTypeDescription="Create a new document." ma:contentTypeScope="" ma:versionID="77fa52eb842390f60d7a949c0542ceb2">
  <xsd:schema xmlns:xsd="http://www.w3.org/2001/XMLSchema" xmlns:xs="http://www.w3.org/2001/XMLSchema" xmlns:p="http://schemas.microsoft.com/office/2006/metadata/properties" xmlns:ns2="5ad0ee9d-2391-47bc-bd54-552549e2ac31" targetNamespace="http://schemas.microsoft.com/office/2006/metadata/properties" ma:root="true" ma:fieldsID="3aed9d836dad8c4fa9aec7e59f2f9e32" ns2:_="">
    <xsd:import namespace="5ad0ee9d-2391-47bc-bd54-552549e2ac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0ee9d-2391-47bc-bd54-552549e2ac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557A74-BC58-4828-BF7F-46189311D3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0E8A5B-E7F8-486E-A8F0-2202AD04B941}">
  <ds:schemaRefs>
    <ds:schemaRef ds:uri="5ad0ee9d-2391-47bc-bd54-552549e2ac31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48EB23E-FE2B-4566-8A19-66CDE51F05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d0ee9d-2391-47bc-bd54-552549e2ac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1803</TotalTime>
  <Words>56</Words>
  <Application>Microsoft Office PowerPoint</Application>
  <PresentationFormat>Widescreen</PresentationFormat>
  <Paragraphs>6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Lesley Judge</cp:lastModifiedBy>
  <cp:revision>89</cp:revision>
  <dcterms:created xsi:type="dcterms:W3CDTF">2020-11-02T10:04:53Z</dcterms:created>
  <dcterms:modified xsi:type="dcterms:W3CDTF">2021-02-24T13:42:36Z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0x010100DDDAD4CFA140EB4A80C5A2F767E61656</vt:lpwstr>
  </property>
</Properties>
</file>