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80" r:id="rId7"/>
    <p:sldId id="281" r:id="rId8"/>
    <p:sldId id="278" r:id="rId9"/>
    <p:sldId id="279" r:id="rId10"/>
    <p:sldId id="28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609DE-F8A3-4D9C-8898-BF3A54C0D1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429220-02DD-4CA3-B076-C6ADFB509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0E1AB-8ED1-48CB-9594-B8F814F76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839D69-F589-460C-A14D-61C506BA4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5325F-2C8D-493D-AFCB-A750D0456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254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40DEE-3E4F-45D9-9F3E-B2D26D818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C8E671-FB7E-483D-BFFA-E86426574E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C4C6C-C144-49FB-8A73-2A75CD013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2757D-C050-4830-8930-D6358A0B8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B0FCB-7DCE-4647-9110-B53FDFBBE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696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35A9EB-5DB2-4735-A0A3-031D97C271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AC71B-5783-4FB6-93EE-8B50332FEF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BEDAB-0CD4-4B46-ABB0-D93410A90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50F5A-8507-4D02-8EB6-C9C472F26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89FD3-5D42-495A-8F8E-D65E04502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986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C0CD3-33A3-4499-98DD-CE4CFB891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438CC-F7AD-43BE-81C5-9070FE628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E8F9E-C02E-4D2D-BF7F-534201660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42C6C-072A-4FC8-A65A-C399EF244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FE7CD-1182-4FD1-9DDC-207D26D59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38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83C31-88F8-40BD-8249-CCAFD11CB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1A0DE-B755-4213-9952-6FAFED366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BD979-4780-46F5-91C3-F8082960A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E23EC-7791-4E0A-B71A-A1D5C07D6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10E02-556A-45FE-9E19-5494014D3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983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3BA26-FC04-4353-99C5-50B09B0FE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2D19F-745E-4FA2-B90F-DB09A4DB07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BEA848-FC01-4E70-85C2-7FA35994C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18276E-0C26-47BB-B30F-36ACD1961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7863A6-D97F-432A-8EB9-855CAC948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1A670E-F694-4AEB-89D9-3C0FF5B4C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57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1B525-2620-472F-BF0F-5E5AAC2D3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C48582-9BB9-4095-84E1-CD7A1E013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2DF80-6A29-4055-9E1E-54B25143E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73DC03-3483-41D3-B679-0BDD5837B2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FAE38-B168-44FB-A453-455063241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9A6232-777D-47CC-A2EC-7B4E5FF64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D924FC-0996-4FE9-BE9E-18A0DC9A1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B66910-001E-42B8-8B27-60663964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80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F0448-6C0A-4279-B583-CD3FB1FA0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D5A69A-A417-4BD4-858C-3E2B76F97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A8099C-8B08-439F-84EA-E8F15133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814CB0-BE58-4540-A583-4477F586A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38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0423F9-9F53-40C6-B5A3-E69AAB27A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E0F51A-7C6E-4D50-9F0C-FE4C09A46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505E79-19F1-4E7C-A737-E385A16E2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756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C0D60-B55D-4F7F-88F7-63E0797AF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ABF88-C31B-46E5-907A-D4AE64699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545FD9-CB57-4A80-8CCD-74AA25884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79A301-C220-444E-A0B0-615BDA75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FA3BA2-5C45-45A5-AE92-2ED4C5164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BBB8B9-96D8-44DB-8723-C6DCABBFD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985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07609-C7E8-422F-9F87-7E82FC454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2A92C7-F6EC-4A32-A3A9-076FA330EF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A85854-D3E2-4B49-84D6-9BC6C3BCA9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68B00A-7AF7-48B4-8967-0F8F161B7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C6FD5A-92D8-47A0-9ABD-3C6826A4B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EC43B1-82BE-41C6-8141-236E96E43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812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5D53F4-F118-45F5-9E7B-EEF8C6F4D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88E9C-BD4B-4262-BE25-D8F4AE4C9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91EBF-783B-4465-9CAC-5548F993AB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041C9-33C8-400C-880A-64B9B161CA66}" type="datetimeFigureOut">
              <a:rPr lang="en-GB" smtClean="0"/>
              <a:t>03/03/2021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BF606-FA9A-43E6-81D1-6C41098EB6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4EEA3-6E29-4EC5-874E-585258650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006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BB26FF-B3E6-45ED-B9B3-86CCF21FE76F}"/>
              </a:ext>
            </a:extLst>
          </p:cNvPr>
          <p:cNvSpPr txBox="1"/>
          <p:nvPr/>
        </p:nvSpPr>
        <p:spPr>
          <a:xfrm>
            <a:off x="2278966" y="2145352"/>
            <a:ext cx="68486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Starlings English Home Learning  </a:t>
            </a:r>
          </a:p>
          <a:p>
            <a:pPr algn="ctr"/>
            <a:r>
              <a:rPr lang="en-GB" sz="4800" dirty="0"/>
              <a:t>Thursday 4</a:t>
            </a:r>
            <a:r>
              <a:rPr lang="en-GB" sz="4800" baseline="30000" dirty="0"/>
              <a:t>th</a:t>
            </a:r>
            <a:r>
              <a:rPr lang="en-GB" sz="4800" dirty="0"/>
              <a:t> March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BD720D-550C-48E0-BC37-DC98286372C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93" y="227514"/>
            <a:ext cx="2117188" cy="1711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648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210AC5-077B-47CE-B4B2-8BAF0B784E65}"/>
              </a:ext>
            </a:extLst>
          </p:cNvPr>
          <p:cNvSpPr txBox="1"/>
          <p:nvPr/>
        </p:nvSpPr>
        <p:spPr>
          <a:xfrm>
            <a:off x="1114370" y="243512"/>
            <a:ext cx="9501611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Today we are going to </a:t>
            </a:r>
            <a:r>
              <a:rPr lang="en-GB" sz="2400" dirty="0">
                <a:solidFill>
                  <a:srgbClr val="FF0000"/>
                </a:solidFill>
              </a:rPr>
              <a:t>write a letter to tell someone how to help endangered animals.</a:t>
            </a:r>
            <a:endParaRPr lang="en-GB" sz="2400" dirty="0"/>
          </a:p>
          <a:p>
            <a:r>
              <a:rPr lang="en-GB" sz="2400" dirty="0"/>
              <a:t>To do this you will need to: </a:t>
            </a:r>
          </a:p>
          <a:p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Go back to the plan you made in yesterday’s lesson (using the planning grid)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Re-read the example letter and look for key features you need to include in your letter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Say your letter out loud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Write your letter independently. Remember, not all words need to be spelt correctly, just give it your best try using phonics and </a:t>
            </a:r>
            <a:r>
              <a:rPr lang="en-GB" sz="2400" dirty="0" err="1"/>
              <a:t>fred</a:t>
            </a:r>
            <a:r>
              <a:rPr lang="en-GB" sz="2400" dirty="0"/>
              <a:t> talking.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Read and check your letter.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Send your letter. 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59343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D23FD4F-76A8-4EB5-816C-DBC2DD2F9A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3" y="371061"/>
            <a:ext cx="12205535" cy="6135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566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D23FD4F-76A8-4EB5-816C-DBC2DD2F9A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3" y="371061"/>
            <a:ext cx="12205535" cy="613575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D18584F-CD65-4EBE-BC06-C411B23C4011}"/>
              </a:ext>
            </a:extLst>
          </p:cNvPr>
          <p:cNvSpPr txBox="1"/>
          <p:nvPr/>
        </p:nvSpPr>
        <p:spPr>
          <a:xfrm>
            <a:off x="543339" y="1802295"/>
            <a:ext cx="12554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/>
              <a:t>John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1E55665-984F-4AD6-817C-4F3A40CD18CB}"/>
              </a:ext>
            </a:extLst>
          </p:cNvPr>
          <p:cNvSpPr txBox="1"/>
          <p:nvPr/>
        </p:nvSpPr>
        <p:spPr>
          <a:xfrm>
            <a:off x="2630558" y="1802295"/>
            <a:ext cx="215347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I want you to know how you can help to save endangered animals.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60030E-D958-4B91-9D2C-CAD54F66C010}"/>
              </a:ext>
            </a:extLst>
          </p:cNvPr>
          <p:cNvSpPr txBox="1"/>
          <p:nvPr/>
        </p:nvSpPr>
        <p:spPr>
          <a:xfrm>
            <a:off x="5039031" y="1797783"/>
            <a:ext cx="215347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Recycle and re-use rather than throwing everything in the bin. </a:t>
            </a:r>
          </a:p>
          <a:p>
            <a:endParaRPr lang="en-GB" sz="2000" dirty="0"/>
          </a:p>
          <a:p>
            <a:r>
              <a:rPr lang="en-GB" sz="2000" dirty="0"/>
              <a:t>Do not litter! </a:t>
            </a:r>
          </a:p>
          <a:p>
            <a:endParaRPr lang="en-GB" sz="2000" dirty="0"/>
          </a:p>
          <a:p>
            <a:r>
              <a:rPr lang="en-GB" sz="2000" dirty="0"/>
              <a:t>Make your garden wildlife friendly and welcome creatures like hedgehogs into your garden.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ABC621-6CDA-406D-9EC6-FBB266EFD299}"/>
              </a:ext>
            </a:extLst>
          </p:cNvPr>
          <p:cNvSpPr txBox="1"/>
          <p:nvPr/>
        </p:nvSpPr>
        <p:spPr>
          <a:xfrm>
            <a:off x="7447504" y="1807722"/>
            <a:ext cx="2153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Can you help me?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8028C8B-1A21-4293-9681-684DC4B92428}"/>
              </a:ext>
            </a:extLst>
          </p:cNvPr>
          <p:cNvSpPr txBox="1"/>
          <p:nvPr/>
        </p:nvSpPr>
        <p:spPr>
          <a:xfrm>
            <a:off x="9855977" y="1765827"/>
            <a:ext cx="21534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Mrs. O’Marah</a:t>
            </a:r>
          </a:p>
        </p:txBody>
      </p:sp>
    </p:spTree>
    <p:extLst>
      <p:ext uri="{BB962C8B-B14F-4D97-AF65-F5344CB8AC3E}">
        <p14:creationId xmlns:p14="http://schemas.microsoft.com/office/powerpoint/2010/main" val="4217276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D1DDB26-5E6C-4042-A79F-28F249BFFB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8643" y="280569"/>
            <a:ext cx="7500731" cy="6387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03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F555CC-B548-4770-9D87-E5BD81366307}"/>
              </a:ext>
            </a:extLst>
          </p:cNvPr>
          <p:cNvSpPr txBox="1"/>
          <p:nvPr/>
        </p:nvSpPr>
        <p:spPr>
          <a:xfrm>
            <a:off x="569844" y="410818"/>
            <a:ext cx="10588486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Letter writing checklist </a:t>
            </a:r>
          </a:p>
          <a:p>
            <a:endParaRPr lang="en-GB" sz="3200" dirty="0"/>
          </a:p>
          <a:p>
            <a:pPr marL="342900" indent="-342900">
              <a:buAutoNum type="arabicPeriod"/>
            </a:pPr>
            <a:r>
              <a:rPr lang="en-GB" sz="3200" dirty="0"/>
              <a:t>Start with Dear __________ (write the name of the person you’re sending the letter to here)</a:t>
            </a:r>
          </a:p>
          <a:p>
            <a:pPr marL="342900" indent="-342900">
              <a:buAutoNum type="arabicPeriod"/>
            </a:pPr>
            <a:r>
              <a:rPr lang="en-GB" sz="3200" dirty="0"/>
              <a:t>I am writing because ….   (This is where you tell your reader why you are writing the letter)</a:t>
            </a:r>
          </a:p>
          <a:p>
            <a:pPr marL="342900" indent="-342900">
              <a:buAutoNum type="arabicPeriod"/>
            </a:pPr>
            <a:r>
              <a:rPr lang="en-GB" sz="3200" dirty="0"/>
              <a:t> Write three sentences which tell your reader how they can help endangered animals (Remember to start a new line for each sentence) </a:t>
            </a:r>
          </a:p>
          <a:p>
            <a:pPr marL="342900" indent="-342900">
              <a:buAutoNum type="arabicPeriod"/>
            </a:pPr>
            <a:r>
              <a:rPr lang="en-GB" sz="3200" dirty="0"/>
              <a:t>Write a will you help me sentence (Don’t forget your question mark) </a:t>
            </a:r>
          </a:p>
          <a:p>
            <a:pPr marL="342900" indent="-342900">
              <a:buAutoNum type="arabicPeriod"/>
            </a:pPr>
            <a:r>
              <a:rPr lang="en-GB" sz="3200" dirty="0"/>
              <a:t>End with From _______ (Write your name here)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1E74F2A-29B9-47B8-972F-F50A0E62F0BE}"/>
              </a:ext>
            </a:extLst>
          </p:cNvPr>
          <p:cNvSpPr/>
          <p:nvPr/>
        </p:nvSpPr>
        <p:spPr>
          <a:xfrm>
            <a:off x="6606208" y="2004895"/>
            <a:ext cx="536713" cy="39374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410932F-20A4-4772-87F3-6065DFCD98B6}"/>
              </a:ext>
            </a:extLst>
          </p:cNvPr>
          <p:cNvSpPr/>
          <p:nvPr/>
        </p:nvSpPr>
        <p:spPr>
          <a:xfrm>
            <a:off x="6168886" y="2966182"/>
            <a:ext cx="536713" cy="39374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C0A4686-A570-4C49-8C66-A8A7F35BAF2F}"/>
              </a:ext>
            </a:extLst>
          </p:cNvPr>
          <p:cNvSpPr/>
          <p:nvPr/>
        </p:nvSpPr>
        <p:spPr>
          <a:xfrm>
            <a:off x="3783494" y="4417800"/>
            <a:ext cx="536713" cy="39374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B793EB8-146A-498F-8CBA-FF72F993226E}"/>
              </a:ext>
            </a:extLst>
          </p:cNvPr>
          <p:cNvSpPr/>
          <p:nvPr/>
        </p:nvSpPr>
        <p:spPr>
          <a:xfrm>
            <a:off x="3783493" y="5356756"/>
            <a:ext cx="536713" cy="39374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C5859B-67FE-4ABF-9188-FAA7F967911C}"/>
              </a:ext>
            </a:extLst>
          </p:cNvPr>
          <p:cNvSpPr/>
          <p:nvPr/>
        </p:nvSpPr>
        <p:spPr>
          <a:xfrm>
            <a:off x="9177127" y="5871642"/>
            <a:ext cx="536713" cy="39374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5253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5C3BDAE-0E3A-4F12-A5EB-D3B680DFC8AD}"/>
              </a:ext>
            </a:extLst>
          </p:cNvPr>
          <p:cNvSpPr txBox="1"/>
          <p:nvPr/>
        </p:nvSpPr>
        <p:spPr>
          <a:xfrm>
            <a:off x="298173" y="384314"/>
            <a:ext cx="11595653" cy="6832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Dear John, </a:t>
            </a:r>
          </a:p>
          <a:p>
            <a:endParaRPr lang="en-GB" sz="2400" dirty="0"/>
          </a:p>
          <a:p>
            <a:r>
              <a:rPr lang="en-GB" sz="2400" dirty="0"/>
              <a:t>I am writing to you because I want you to know how you can help to save endangered animals. </a:t>
            </a:r>
          </a:p>
          <a:p>
            <a:endParaRPr lang="en-GB" sz="2400" dirty="0"/>
          </a:p>
          <a:p>
            <a:r>
              <a:rPr lang="en-GB" sz="2400" dirty="0"/>
              <a:t>Did you know that some animals in the World are almost extinct? I have been learning about what we can do to stop  this.  </a:t>
            </a:r>
          </a:p>
          <a:p>
            <a:endParaRPr lang="en-GB" sz="2400" dirty="0"/>
          </a:p>
          <a:p>
            <a:r>
              <a:rPr lang="en-GB" sz="2400"/>
              <a:t>Do not </a:t>
            </a:r>
            <a:r>
              <a:rPr lang="en-GB" sz="2400" dirty="0"/>
              <a:t>throw all your rubbish in the bin. You should recycle and re-use as much as you can. </a:t>
            </a:r>
          </a:p>
          <a:p>
            <a:r>
              <a:rPr lang="en-GB" sz="2400" dirty="0"/>
              <a:t>Do not litter! </a:t>
            </a:r>
          </a:p>
          <a:p>
            <a:r>
              <a:rPr lang="en-GB" sz="2400" dirty="0"/>
              <a:t>Try to make your garden wildlife friendly and welcome creatures like hedgehogs into your garden. </a:t>
            </a:r>
          </a:p>
          <a:p>
            <a:endParaRPr lang="en-GB" sz="2400" dirty="0"/>
          </a:p>
          <a:p>
            <a:r>
              <a:rPr lang="en-GB" sz="2400" dirty="0"/>
              <a:t>If we work together, the animals can be kept safe. Can you help me? </a:t>
            </a:r>
          </a:p>
          <a:p>
            <a:endParaRPr lang="en-GB" sz="2400" dirty="0"/>
          </a:p>
          <a:p>
            <a:r>
              <a:rPr lang="en-GB" sz="2400" dirty="0"/>
              <a:t>From Mrs. O’Marah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3292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AD4CFA140EB4A80C5A2F767E61656" ma:contentTypeVersion="9" ma:contentTypeDescription="Create a new document." ma:contentTypeScope="" ma:versionID="77fa52eb842390f60d7a949c0542ceb2">
  <xsd:schema xmlns:xsd="http://www.w3.org/2001/XMLSchema" xmlns:xs="http://www.w3.org/2001/XMLSchema" xmlns:p="http://schemas.microsoft.com/office/2006/metadata/properties" xmlns:ns2="5ad0ee9d-2391-47bc-bd54-552549e2ac31" targetNamespace="http://schemas.microsoft.com/office/2006/metadata/properties" ma:root="true" ma:fieldsID="3aed9d836dad8c4fa9aec7e59f2f9e32" ns2:_="">
    <xsd:import namespace="5ad0ee9d-2391-47bc-bd54-552549e2ac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ee9d-2391-47bc-bd54-552549e2ac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F9E0C07-8184-4FB2-B342-96DA0B4939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d0ee9d-2391-47bc-bd54-552549e2ac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8E99509-C9C0-467C-8671-F377FBC82E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FC7735D-8721-461C-B5C0-253E7A9ABF32}">
  <ds:schemaRefs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5ad0ee9d-2391-47bc-bd54-552549e2ac3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360</Words>
  <Application>Microsoft Office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Geraldine O'Marah</dc:creator>
  <cp:lastModifiedBy>Geraldine O'Marah</cp:lastModifiedBy>
  <cp:revision>56</cp:revision>
  <dcterms:created xsi:type="dcterms:W3CDTF">2021-01-05T14:00:22Z</dcterms:created>
  <dcterms:modified xsi:type="dcterms:W3CDTF">2021-03-03T20:45:57Z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0x010100DDDAD4CFA140EB4A80C5A2F767E61656</vt:lpwstr>
  </property>
</Properties>
</file>