
<file path=[Content_Types].xml><?xml version="1.0" encoding="utf-8"?>
<Types xmlns="http://schemas.openxmlformats.org/package/2006/content-types">
  <Default Extension="png" ContentType="image/png"/>
  <Default Extension="m4a" ContentType="audio/mp4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0" r:id="rId6"/>
    <p:sldId id="279" r:id="rId7"/>
    <p:sldId id="280" r:id="rId8"/>
    <p:sldId id="275" r:id="rId9"/>
    <p:sldId id="282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C9FF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04.03.21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8 – Lesson 4</a:t>
            </a:r>
          </a:p>
          <a:p>
            <a:r>
              <a:rPr lang="en-GB" b="1" dirty="0"/>
              <a:t>Multiplying 4-digits by 2-digits</a:t>
            </a:r>
          </a:p>
          <a:p>
            <a:r>
              <a:rPr lang="en-GB" b="1" dirty="0"/>
              <a:t>Long multiplication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hurs maths slide 1">
            <a:hlinkClick r:id="" action="ppaction://media"/>
            <a:extLst>
              <a:ext uri="{FF2B5EF4-FFF2-40B4-BE49-F238E27FC236}">
                <a16:creationId xmlns:a16="http://schemas.microsoft.com/office/drawing/2014/main" id="{BDF9921D-1646-41EF-AF1D-E23471095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9448" y="1054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1977198" y="310935"/>
            <a:ext cx="823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Let’s Recap:</a:t>
            </a:r>
          </a:p>
        </p:txBody>
      </p:sp>
      <p:pic>
        <p:nvPicPr>
          <p:cNvPr id="6" name="Video for lesson 3 and 4">
            <a:hlinkClick r:id="" action="ppaction://media"/>
            <a:extLst>
              <a:ext uri="{FF2B5EF4-FFF2-40B4-BE49-F238E27FC236}">
                <a16:creationId xmlns:a16="http://schemas.microsoft.com/office/drawing/2014/main" id="{2CE7492F-3B29-4F53-92F4-B0196DD0BC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 end="734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8145" y="1222512"/>
            <a:ext cx="8575707" cy="51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93BA5-8716-416F-B812-50C85CA1B56F}"/>
              </a:ext>
            </a:extLst>
          </p:cNvPr>
          <p:cNvSpPr txBox="1"/>
          <p:nvPr/>
        </p:nvSpPr>
        <p:spPr>
          <a:xfrm>
            <a:off x="344871" y="308615"/>
            <a:ext cx="8229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Let’s do question 3a together and then I would like you to have a go at these questions independently. Click on the button if you would like the questions read to you.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09D75-B98C-4AB9-A926-61E30D9827E1}"/>
              </a:ext>
            </a:extLst>
          </p:cNvPr>
          <p:cNvSpPr txBox="1"/>
          <p:nvPr/>
        </p:nvSpPr>
        <p:spPr>
          <a:xfrm>
            <a:off x="8141482" y="5035939"/>
            <a:ext cx="3869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3, 4 and 5 after completing all of the questions.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0997E2-DA7D-478B-A292-7DEA14AB8656}"/>
              </a:ext>
            </a:extLst>
          </p:cNvPr>
          <p:cNvGrpSpPr/>
          <p:nvPr/>
        </p:nvGrpSpPr>
        <p:grpSpPr>
          <a:xfrm>
            <a:off x="8187345" y="2458910"/>
            <a:ext cx="4004655" cy="1613427"/>
            <a:chOff x="8187345" y="3174838"/>
            <a:chExt cx="4004655" cy="161342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692A5C-CF13-494C-A700-2478B26C9D94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7CF2A8-02D2-41A2-9BCF-AFE11F4F5CA8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ADD198-D846-4EB9-ADB2-1EE2620B1A27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DFE6EC-5C42-49F2-9173-16084D1B26F1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2BE5B90-A9A5-44E2-9A1D-0FA53C4B18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16" t="35837" r="14058" b="6068"/>
          <a:stretch/>
        </p:blipFill>
        <p:spPr>
          <a:xfrm>
            <a:off x="179636" y="1316728"/>
            <a:ext cx="7675109" cy="5074714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94119314-A92D-4D99-8D8F-E117E0094AEF}"/>
              </a:ext>
            </a:extLst>
          </p:cNvPr>
          <p:cNvGrpSpPr/>
          <p:nvPr/>
        </p:nvGrpSpPr>
        <p:grpSpPr>
          <a:xfrm>
            <a:off x="1346614" y="2440431"/>
            <a:ext cx="1747012" cy="1271776"/>
            <a:chOff x="1321732" y="2490010"/>
            <a:chExt cx="1747012" cy="127177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09CA070-2AB1-4BFC-8560-9389EF5262B8}"/>
                </a:ext>
              </a:extLst>
            </p:cNvPr>
            <p:cNvGrpSpPr/>
            <p:nvPr/>
          </p:nvGrpSpPr>
          <p:grpSpPr>
            <a:xfrm>
              <a:off x="1321732" y="2490010"/>
              <a:ext cx="1740792" cy="1271776"/>
              <a:chOff x="578857" y="2415499"/>
              <a:chExt cx="1740792" cy="127177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499712C-40D4-4C67-ADFC-B2AD10C8AF55}"/>
                  </a:ext>
                </a:extLst>
              </p:cNvPr>
              <p:cNvGrpSpPr/>
              <p:nvPr/>
            </p:nvGrpSpPr>
            <p:grpSpPr>
              <a:xfrm>
                <a:off x="578857" y="2415499"/>
                <a:ext cx="1641042" cy="1271776"/>
                <a:chOff x="578857" y="2415499"/>
                <a:chExt cx="1641042" cy="1271776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848B9BA-5159-4C4C-8178-19362248A13F}"/>
                    </a:ext>
                  </a:extLst>
                </p:cNvPr>
                <p:cNvSpPr txBox="1"/>
                <p:nvPr/>
              </p:nvSpPr>
              <p:spPr>
                <a:xfrm>
                  <a:off x="1445149" y="3095508"/>
                  <a:ext cx="20990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34700474-ACCF-4E4E-A50F-70CEA9F6934B}"/>
                    </a:ext>
                  </a:extLst>
                </p:cNvPr>
                <p:cNvGrpSpPr/>
                <p:nvPr/>
              </p:nvGrpSpPr>
              <p:grpSpPr>
                <a:xfrm>
                  <a:off x="578857" y="2415499"/>
                  <a:ext cx="1641042" cy="1271776"/>
                  <a:chOff x="578857" y="2415499"/>
                  <a:chExt cx="1641042" cy="1271776"/>
                </a:xfrm>
              </p:grpSpPr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209C6668-D375-48AA-B88F-9000E5818272}"/>
                      </a:ext>
                    </a:extLst>
                  </p:cNvPr>
                  <p:cNvSpPr txBox="1"/>
                  <p:nvPr/>
                </p:nvSpPr>
                <p:spPr>
                  <a:xfrm>
                    <a:off x="1707783" y="2876215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9</a:t>
                    </a:r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CBEEDCDD-DD09-427A-9731-1105CFD6A354}"/>
                      </a:ext>
                    </a:extLst>
                  </p:cNvPr>
                  <p:cNvSpPr txBox="1"/>
                  <p:nvPr/>
                </p:nvSpPr>
                <p:spPr>
                  <a:xfrm>
                    <a:off x="1433484" y="2876385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E886BB0-C11A-4F26-9F24-37E339ECE024}"/>
                      </a:ext>
                    </a:extLst>
                  </p:cNvPr>
                  <p:cNvSpPr txBox="1"/>
                  <p:nvPr/>
                </p:nvSpPr>
                <p:spPr>
                  <a:xfrm>
                    <a:off x="1985764" y="2876385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F3EB392-A8CE-470F-A89D-A75379C53700}"/>
                      </a:ext>
                    </a:extLst>
                  </p:cNvPr>
                  <p:cNvSpPr txBox="1"/>
                  <p:nvPr/>
                </p:nvSpPr>
                <p:spPr>
                  <a:xfrm>
                    <a:off x="1170115" y="2876385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1B222E4-B1B9-491A-AD73-34CFDFBD311D}"/>
                      </a:ext>
                    </a:extLst>
                  </p:cNvPr>
                  <p:cNvSpPr txBox="1"/>
                  <p:nvPr/>
                </p:nvSpPr>
                <p:spPr>
                  <a:xfrm>
                    <a:off x="1985764" y="3095506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/>
                      <a:t>0</a:t>
                    </a: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D73040CE-6E16-4208-903A-41A34B8827C8}"/>
                      </a:ext>
                    </a:extLst>
                  </p:cNvPr>
                  <p:cNvSpPr txBox="1"/>
                  <p:nvPr/>
                </p:nvSpPr>
                <p:spPr>
                  <a:xfrm>
                    <a:off x="1724806" y="3095507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F4093FFE-D4EB-4464-9E0D-6A48B8B3C851}"/>
                      </a:ext>
                    </a:extLst>
                  </p:cNvPr>
                  <p:cNvSpPr txBox="1"/>
                  <p:nvPr/>
                </p:nvSpPr>
                <p:spPr>
                  <a:xfrm>
                    <a:off x="1170115" y="3101158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A5516C0-233F-46FD-8545-079FF3B46C26}"/>
                      </a:ext>
                    </a:extLst>
                  </p:cNvPr>
                  <p:cNvSpPr txBox="1"/>
                  <p:nvPr/>
                </p:nvSpPr>
                <p:spPr>
                  <a:xfrm>
                    <a:off x="1985764" y="3335786"/>
                    <a:ext cx="20990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dirty="0">
                        <a:solidFill>
                          <a:srgbClr val="FF0000"/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A00F8B5C-2BBF-49D8-8859-28FAD71707A3}"/>
                      </a:ext>
                    </a:extLst>
                  </p:cNvPr>
                  <p:cNvSpPr txBox="1"/>
                  <p:nvPr/>
                </p:nvSpPr>
                <p:spPr>
                  <a:xfrm>
                    <a:off x="1730127" y="3339498"/>
                    <a:ext cx="20990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dirty="0">
                        <a:solidFill>
                          <a:srgbClr val="FF0000"/>
                        </a:solidFill>
                      </a:rPr>
                      <a:t>5</a:t>
                    </a:r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C29AEC2-4CC6-42DB-A1E3-18327835AEEB}"/>
                      </a:ext>
                    </a:extLst>
                  </p:cNvPr>
                  <p:cNvSpPr txBox="1"/>
                  <p:nvPr/>
                </p:nvSpPr>
                <p:spPr>
                  <a:xfrm>
                    <a:off x="1448247" y="3335786"/>
                    <a:ext cx="20990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dirty="0">
                        <a:solidFill>
                          <a:srgbClr val="FF0000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4696106-1599-48E2-9D71-E82911BCB0C2}"/>
                      </a:ext>
                    </a:extLst>
                  </p:cNvPr>
                  <p:cNvSpPr txBox="1"/>
                  <p:nvPr/>
                </p:nvSpPr>
                <p:spPr>
                  <a:xfrm>
                    <a:off x="1161838" y="3339498"/>
                    <a:ext cx="20990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dirty="0">
                        <a:solidFill>
                          <a:srgbClr val="FF0000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0A33DA0-8C1E-4EBF-97E8-174998EF3B4B}"/>
                      </a:ext>
                    </a:extLst>
                  </p:cNvPr>
                  <p:cNvSpPr txBox="1"/>
                  <p:nvPr/>
                </p:nvSpPr>
                <p:spPr>
                  <a:xfrm>
                    <a:off x="1726443" y="2644177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3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535A1934-51C5-43CF-B795-AACD25352C1A}"/>
                      </a:ext>
                    </a:extLst>
                  </p:cNvPr>
                  <p:cNvSpPr txBox="1"/>
                  <p:nvPr/>
                </p:nvSpPr>
                <p:spPr>
                  <a:xfrm>
                    <a:off x="2004424" y="2644347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5D1C78D-622E-4790-8821-810D1146323C}"/>
                      </a:ext>
                    </a:extLst>
                  </p:cNvPr>
                  <p:cNvSpPr txBox="1"/>
                  <p:nvPr/>
                </p:nvSpPr>
                <p:spPr>
                  <a:xfrm>
                    <a:off x="1012720" y="2644177"/>
                    <a:ext cx="209908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100" dirty="0">
                        <a:solidFill>
                          <a:srgbClr val="FF0000"/>
                        </a:solidFill>
                      </a:rPr>
                      <a:t>x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7F90FC4C-178A-4008-A791-E1E028D386C4}"/>
                      </a:ext>
                    </a:extLst>
                  </p:cNvPr>
                  <p:cNvSpPr txBox="1"/>
                  <p:nvPr/>
                </p:nvSpPr>
                <p:spPr>
                  <a:xfrm>
                    <a:off x="1732010" y="2415499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26D4C5A-AE3D-4A4F-9E67-1B87C38C6351}"/>
                      </a:ext>
                    </a:extLst>
                  </p:cNvPr>
                  <p:cNvSpPr txBox="1"/>
                  <p:nvPr/>
                </p:nvSpPr>
                <p:spPr>
                  <a:xfrm>
                    <a:off x="1457711" y="2415669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C17D1F1A-3FFF-4519-8069-0C752C30B259}"/>
                      </a:ext>
                    </a:extLst>
                  </p:cNvPr>
                  <p:cNvSpPr txBox="1"/>
                  <p:nvPr/>
                </p:nvSpPr>
                <p:spPr>
                  <a:xfrm>
                    <a:off x="2009991" y="2415669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50114482-3B2B-46FA-A51F-633097E7DC28}"/>
                      </a:ext>
                    </a:extLst>
                  </p:cNvPr>
                  <p:cNvSpPr txBox="1"/>
                  <p:nvPr/>
                </p:nvSpPr>
                <p:spPr>
                  <a:xfrm>
                    <a:off x="1181902" y="2415669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3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0BB73B08-E79F-41F9-B509-EBF0E57AC2E6}"/>
                      </a:ext>
                    </a:extLst>
                  </p:cNvPr>
                  <p:cNvSpPr txBox="1"/>
                  <p:nvPr/>
                </p:nvSpPr>
                <p:spPr>
                  <a:xfrm>
                    <a:off x="578857" y="3095505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+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D435EB99-02DF-488C-B579-F2491EDCC15F}"/>
                      </a:ext>
                    </a:extLst>
                  </p:cNvPr>
                  <p:cNvSpPr txBox="1"/>
                  <p:nvPr/>
                </p:nvSpPr>
                <p:spPr>
                  <a:xfrm>
                    <a:off x="1041615" y="3207604"/>
                    <a:ext cx="209908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800" dirty="0">
                        <a:solidFill>
                          <a:srgbClr val="FF0000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5D854E06-A5F9-41D4-9ED1-DEFB10EDF65B}"/>
                      </a:ext>
                    </a:extLst>
                  </p:cNvPr>
                  <p:cNvSpPr txBox="1"/>
                  <p:nvPr/>
                </p:nvSpPr>
                <p:spPr>
                  <a:xfrm>
                    <a:off x="1602062" y="3471598"/>
                    <a:ext cx="209908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800" dirty="0">
                        <a:solidFill>
                          <a:srgbClr val="FF0000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160ECAE9-55E4-4129-AF53-F1138465DF85}"/>
                      </a:ext>
                    </a:extLst>
                  </p:cNvPr>
                  <p:cNvSpPr txBox="1"/>
                  <p:nvPr/>
                </p:nvSpPr>
                <p:spPr>
                  <a:xfrm>
                    <a:off x="1295887" y="2956203"/>
                    <a:ext cx="209908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800" dirty="0">
                        <a:solidFill>
                          <a:srgbClr val="FF0000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766369D9-709E-4A8B-AB79-314EA6C22CC9}"/>
                      </a:ext>
                    </a:extLst>
                  </p:cNvPr>
                  <p:cNvSpPr txBox="1"/>
                  <p:nvPr/>
                </p:nvSpPr>
                <p:spPr>
                  <a:xfrm>
                    <a:off x="939500" y="2870476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9D2B7292-EA5A-4269-8351-F405B5134C17}"/>
                      </a:ext>
                    </a:extLst>
                  </p:cNvPr>
                  <p:cNvSpPr txBox="1"/>
                  <p:nvPr/>
                </p:nvSpPr>
                <p:spPr>
                  <a:xfrm>
                    <a:off x="945773" y="3095505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CE488A6D-8504-402B-8A45-016032D22767}"/>
                      </a:ext>
                    </a:extLst>
                  </p:cNvPr>
                  <p:cNvSpPr txBox="1"/>
                  <p:nvPr/>
                </p:nvSpPr>
                <p:spPr>
                  <a:xfrm>
                    <a:off x="739906" y="3094582"/>
                    <a:ext cx="209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rgbClr val="FF0000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61F8F034-8CDA-4393-B73E-F974C674547A}"/>
                      </a:ext>
                    </a:extLst>
                  </p:cNvPr>
                  <p:cNvSpPr txBox="1"/>
                  <p:nvPr/>
                </p:nvSpPr>
                <p:spPr>
                  <a:xfrm>
                    <a:off x="1285034" y="3471831"/>
                    <a:ext cx="209908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800" dirty="0">
                        <a:solidFill>
                          <a:srgbClr val="FF0000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3A361271-F71A-48B4-A3D7-D02CC78C36FE}"/>
                      </a:ext>
                    </a:extLst>
                  </p:cNvPr>
                  <p:cNvSpPr txBox="1"/>
                  <p:nvPr/>
                </p:nvSpPr>
                <p:spPr>
                  <a:xfrm>
                    <a:off x="1048607" y="3471598"/>
                    <a:ext cx="209908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800" dirty="0">
                        <a:solidFill>
                          <a:srgbClr val="FF0000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ED649F51-B02A-4A71-85B9-BB047F23220A}"/>
                      </a:ext>
                    </a:extLst>
                  </p:cNvPr>
                  <p:cNvSpPr txBox="1"/>
                  <p:nvPr/>
                </p:nvSpPr>
                <p:spPr>
                  <a:xfrm>
                    <a:off x="935492" y="3335786"/>
                    <a:ext cx="20990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dirty="0">
                        <a:solidFill>
                          <a:srgbClr val="FF0000"/>
                        </a:solidFill>
                      </a:rPr>
                      <a:t>3</a:t>
                    </a:r>
                  </a:p>
                </p:txBody>
              </p:sp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5133DFAB-49BB-4D35-AD11-FB1E10F6719B}"/>
                      </a:ext>
                    </a:extLst>
                  </p:cNvPr>
                  <p:cNvSpPr txBox="1"/>
                  <p:nvPr/>
                </p:nvSpPr>
                <p:spPr>
                  <a:xfrm>
                    <a:off x="735645" y="3335786"/>
                    <a:ext cx="20990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dirty="0">
                        <a:solidFill>
                          <a:srgbClr val="FF0000"/>
                        </a:solidFill>
                      </a:rPr>
                      <a:t>1</a:t>
                    </a:r>
                  </a:p>
                </p:txBody>
              </p:sp>
            </p:grpSp>
          </p:grp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AB5166D-B7AF-4F47-8C06-5F9AFA8966B7}"/>
                  </a:ext>
                </a:extLst>
              </p:cNvPr>
              <p:cNvCxnSpPr/>
              <p:nvPr/>
            </p:nvCxnSpPr>
            <p:spPr>
              <a:xfrm>
                <a:off x="1002905" y="2901242"/>
                <a:ext cx="131674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869CDE2-A609-4527-AB18-5585B245DDAA}"/>
                </a:ext>
              </a:extLst>
            </p:cNvPr>
            <p:cNvCxnSpPr/>
            <p:nvPr/>
          </p:nvCxnSpPr>
          <p:spPr>
            <a:xfrm>
              <a:off x="1346612" y="3459732"/>
              <a:ext cx="172213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Thurs maths slide 3">
            <a:hlinkClick r:id="" action="ppaction://media"/>
            <a:extLst>
              <a:ext uri="{FF2B5EF4-FFF2-40B4-BE49-F238E27FC236}">
                <a16:creationId xmlns:a16="http://schemas.microsoft.com/office/drawing/2014/main" id="{21BBF9CF-612E-4780-8D94-772E864F1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5640" y="1190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5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A797B-DD61-403F-9956-FB0AA45DB49B}"/>
              </a:ext>
            </a:extLst>
          </p:cNvPr>
          <p:cNvSpPr txBox="1"/>
          <p:nvPr/>
        </p:nvSpPr>
        <p:spPr>
          <a:xfrm>
            <a:off x="498526" y="404752"/>
            <a:ext cx="3066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1F0ED-7CB6-4772-8F0B-D642E4A3B115}"/>
              </a:ext>
            </a:extLst>
          </p:cNvPr>
          <p:cNvSpPr txBox="1"/>
          <p:nvPr/>
        </p:nvSpPr>
        <p:spPr>
          <a:xfrm>
            <a:off x="498526" y="6302406"/>
            <a:ext cx="941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3, 4 and 5 after completing all of the questions.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DC374D-0194-47F8-A12B-278509E2DEED}"/>
              </a:ext>
            </a:extLst>
          </p:cNvPr>
          <p:cNvGrpSpPr/>
          <p:nvPr/>
        </p:nvGrpSpPr>
        <p:grpSpPr>
          <a:xfrm>
            <a:off x="5835593" y="173672"/>
            <a:ext cx="4004655" cy="1551871"/>
            <a:chOff x="8187345" y="3174838"/>
            <a:chExt cx="4004655" cy="155187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CE6F8-0E7E-427A-853F-4BEAC7DE84DE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BA3BEB-413C-4038-AA45-040044354BDC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3EF15F-3B95-41A6-83BE-ABA6E0A15758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BE3E02-81FB-4AC7-9533-ECE0E3644552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52C8545-5C40-4C83-BE15-C37E6BD424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15" t="35827" r="13964" b="28589"/>
          <a:stretch/>
        </p:blipFill>
        <p:spPr>
          <a:xfrm>
            <a:off x="504993" y="2060706"/>
            <a:ext cx="9407633" cy="3810415"/>
          </a:xfrm>
          <a:prstGeom prst="rect">
            <a:avLst/>
          </a:prstGeom>
        </p:spPr>
      </p:pic>
      <p:pic>
        <p:nvPicPr>
          <p:cNvPr id="4" name="Thurs maths slide 4">
            <a:hlinkClick r:id="" action="ppaction://media"/>
            <a:extLst>
              <a:ext uri="{FF2B5EF4-FFF2-40B4-BE49-F238E27FC236}">
                <a16:creationId xmlns:a16="http://schemas.microsoft.com/office/drawing/2014/main" id="{A897A0DD-10F9-4CD6-A2C8-1D55DF5A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9053" y="822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3902408" y="1316898"/>
            <a:ext cx="396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3661338" y="607744"/>
            <a:ext cx="4445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Questions 3 - 5 Answers: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9A78218-8C91-4E62-8063-F4E44400D5B7}"/>
              </a:ext>
            </a:extLst>
          </p:cNvPr>
          <p:cNvGrpSpPr/>
          <p:nvPr/>
        </p:nvGrpSpPr>
        <p:grpSpPr>
          <a:xfrm>
            <a:off x="2401848" y="2453648"/>
            <a:ext cx="7587085" cy="3635311"/>
            <a:chOff x="2401848" y="2453648"/>
            <a:chExt cx="7587085" cy="3635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F29873-79FF-4F97-A48F-F9048B85199D}"/>
                </a:ext>
              </a:extLst>
            </p:cNvPr>
            <p:cNvGrpSpPr/>
            <p:nvPr/>
          </p:nvGrpSpPr>
          <p:grpSpPr>
            <a:xfrm>
              <a:off x="2401848" y="2453648"/>
              <a:ext cx="7587085" cy="3635311"/>
              <a:chOff x="2454857" y="2254866"/>
              <a:chExt cx="7587085" cy="363531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43676AF-C05A-4E89-BD71-3A80C06FDE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2276" t="69218" r="13321" b="19945"/>
              <a:stretch/>
            </p:blipFill>
            <p:spPr>
              <a:xfrm>
                <a:off x="2454857" y="4903306"/>
                <a:ext cx="7587085" cy="986871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C8A4869-4C83-4735-B487-19A56BC620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2276" t="31475" r="13321" b="39296"/>
              <a:stretch/>
            </p:blipFill>
            <p:spPr>
              <a:xfrm>
                <a:off x="2454857" y="2254866"/>
                <a:ext cx="7587085" cy="2661692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4D393B-A6D8-423D-AA31-FE5838EB02F7}"/>
                </a:ext>
              </a:extLst>
            </p:cNvPr>
            <p:cNvSpPr/>
            <p:nvPr/>
          </p:nvSpPr>
          <p:spPr>
            <a:xfrm>
              <a:off x="2941983" y="5541102"/>
              <a:ext cx="202758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Thurs maths slide 5">
            <a:hlinkClick r:id="" action="ppaction://media"/>
            <a:extLst>
              <a:ext uri="{FF2B5EF4-FFF2-40B4-BE49-F238E27FC236}">
                <a16:creationId xmlns:a16="http://schemas.microsoft.com/office/drawing/2014/main" id="{D53FD375-2528-403E-9834-45A5180DF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1829" y="1012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1221087" y="6104960"/>
            <a:ext cx="5549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Click on the next slide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1221087" y="1600181"/>
            <a:ext cx="614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question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945090" y="316473"/>
            <a:ext cx="67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400" dirty="0"/>
          </a:p>
          <a:p>
            <a:pPr algn="ctr"/>
            <a:r>
              <a:rPr lang="en-GB" dirty="0"/>
              <a:t>Only try this question if you are feeling confident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EEF0D2-7D94-4562-8EA7-339861575EBC}"/>
              </a:ext>
            </a:extLst>
          </p:cNvPr>
          <p:cNvGrpSpPr/>
          <p:nvPr/>
        </p:nvGrpSpPr>
        <p:grpSpPr>
          <a:xfrm>
            <a:off x="1221087" y="2487705"/>
            <a:ext cx="9215215" cy="3160677"/>
            <a:chOff x="1221087" y="2487705"/>
            <a:chExt cx="9215215" cy="31606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5E5A86D-AC0A-4E6D-94EF-98575807E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602" t="36134" r="11875" b="31995"/>
            <a:stretch/>
          </p:blipFill>
          <p:spPr>
            <a:xfrm>
              <a:off x="1221087" y="2487705"/>
              <a:ext cx="9215215" cy="316067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90B2413-3C54-4AA0-BF5B-BCABCAC70951}"/>
                </a:ext>
              </a:extLst>
            </p:cNvPr>
            <p:cNvSpPr/>
            <p:nvPr/>
          </p:nvSpPr>
          <p:spPr>
            <a:xfrm>
              <a:off x="1640541" y="3079376"/>
              <a:ext cx="537883" cy="5647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D9B1B5F-2028-4D9C-BAAA-EF718071A69E}"/>
              </a:ext>
            </a:extLst>
          </p:cNvPr>
          <p:cNvSpPr/>
          <p:nvPr/>
        </p:nvSpPr>
        <p:spPr>
          <a:xfrm>
            <a:off x="7376667" y="3156605"/>
            <a:ext cx="170040" cy="229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50E601-390E-43F6-9AC4-FD795BD9CA0E}"/>
              </a:ext>
            </a:extLst>
          </p:cNvPr>
          <p:cNvSpPr/>
          <p:nvPr/>
        </p:nvSpPr>
        <p:spPr>
          <a:xfrm>
            <a:off x="7749893" y="3156605"/>
            <a:ext cx="170040" cy="229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6BC9C9-9F10-4C72-9197-84F50FD26492}"/>
              </a:ext>
            </a:extLst>
          </p:cNvPr>
          <p:cNvSpPr/>
          <p:nvPr/>
        </p:nvSpPr>
        <p:spPr>
          <a:xfrm>
            <a:off x="8101654" y="3156605"/>
            <a:ext cx="170040" cy="229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24F9A-97F2-41FC-8049-A21C2B0D45D4}"/>
              </a:ext>
            </a:extLst>
          </p:cNvPr>
          <p:cNvSpPr/>
          <p:nvPr/>
        </p:nvSpPr>
        <p:spPr>
          <a:xfrm>
            <a:off x="8474880" y="3156605"/>
            <a:ext cx="170040" cy="229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D06100-AF31-432E-BFA3-0DE41FDBE707}"/>
              </a:ext>
            </a:extLst>
          </p:cNvPr>
          <p:cNvSpPr/>
          <p:nvPr/>
        </p:nvSpPr>
        <p:spPr>
          <a:xfrm>
            <a:off x="8114094" y="3529212"/>
            <a:ext cx="170040" cy="229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9151E3-FA0A-472C-9D75-B952A1D044C2}"/>
              </a:ext>
            </a:extLst>
          </p:cNvPr>
          <p:cNvSpPr/>
          <p:nvPr/>
        </p:nvSpPr>
        <p:spPr>
          <a:xfrm>
            <a:off x="8487320" y="3529212"/>
            <a:ext cx="170040" cy="229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Thurs maths slide 6">
            <a:hlinkClick r:id="" action="ppaction://media"/>
            <a:extLst>
              <a:ext uri="{FF2B5EF4-FFF2-40B4-BE49-F238E27FC236}">
                <a16:creationId xmlns:a16="http://schemas.microsoft.com/office/drawing/2014/main" id="{BE250D85-3F13-4D3F-A659-554EBC68A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9893" y="1295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4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1221087" y="1304098"/>
            <a:ext cx="614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answer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945090" y="384205"/>
            <a:ext cx="6701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 Answer: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B96626-9FC1-4186-8B3B-912A68C90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31" t="67177" r="31177" b="7367"/>
          <a:stretch/>
        </p:blipFill>
        <p:spPr>
          <a:xfrm>
            <a:off x="1075763" y="2386563"/>
            <a:ext cx="6149361" cy="3551038"/>
          </a:xfrm>
          <a:prstGeom prst="rect">
            <a:avLst/>
          </a:prstGeom>
        </p:spPr>
      </p:pic>
      <p:pic>
        <p:nvPicPr>
          <p:cNvPr id="5" name="Thurs maths slide 7">
            <a:hlinkClick r:id="" action="ppaction://media"/>
            <a:extLst>
              <a:ext uri="{FF2B5EF4-FFF2-40B4-BE49-F238E27FC236}">
                <a16:creationId xmlns:a16="http://schemas.microsoft.com/office/drawing/2014/main" id="{2430A304-56E0-4574-8D75-36B311061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6444" y="1165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2B30C8-F525-444F-B354-F03C7F0A2CA0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purl.org/dc/terms/"/>
    <ds:schemaRef ds:uri="6e6ca74e-b4f7-4601-85ac-67e42a279e9b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460e403-a353-4628-9222-e96d0f2ecf11"/>
  </ds:schemaRefs>
</ds:datastoreItem>
</file>

<file path=customXml/itemProps2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2072</TotalTime>
  <Words>289</Words>
  <Application>Microsoft Office PowerPoint</Application>
  <PresentationFormat>Widescreen</PresentationFormat>
  <Paragraphs>62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205</cp:revision>
  <dcterms:created xsi:type="dcterms:W3CDTF">2020-07-13T10:58:18Z</dcterms:created>
  <dcterms:modified xsi:type="dcterms:W3CDTF">2021-02-28T12:59:25Z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