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2" r:id="rId3"/>
    <p:sldId id="294" r:id="rId4"/>
    <p:sldId id="292" r:id="rId5"/>
    <p:sldId id="281" r:id="rId6"/>
    <p:sldId id="282" r:id="rId7"/>
    <p:sldId id="283" r:id="rId8"/>
    <p:sldId id="284" r:id="rId9"/>
    <p:sldId id="285" r:id="rId10"/>
    <p:sldId id="286" r:id="rId11"/>
    <p:sldId id="275" r:id="rId12"/>
    <p:sldId id="289" r:id="rId13"/>
    <p:sldId id="29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610A-A631-4428-A94C-BA8C05B36BCA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C2874-1D60-429C-ABD3-36465C2A0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399" y="471054"/>
            <a:ext cx="9144000" cy="1213873"/>
          </a:xfrm>
        </p:spPr>
        <p:txBody>
          <a:bodyPr/>
          <a:lstStyle/>
          <a:p>
            <a:r>
              <a:rPr lang="en-GB" b="1" u="sng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6460" y="1652451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04.03.21</a:t>
            </a:r>
            <a:endParaRPr lang="en-GB" b="1" dirty="0"/>
          </a:p>
          <a:p>
            <a:endParaRPr lang="en-GB" b="1" dirty="0"/>
          </a:p>
          <a:p>
            <a:r>
              <a:rPr lang="en-GB" sz="4000" b="1" dirty="0" smtClean="0"/>
              <a:t>Adding and Subtracting </a:t>
            </a:r>
            <a:r>
              <a:rPr lang="en-GB" sz="4000" b="1" smtClean="0"/>
              <a:t>Decimals 2</a:t>
            </a:r>
            <a:endParaRPr lang="en-GB" sz="4000" b="1" dirty="0"/>
          </a:p>
          <a:p>
            <a:endParaRPr lang="en-GB" b="1" dirty="0"/>
          </a:p>
        </p:txBody>
      </p:sp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299" y="426790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D720D-550C-48E0-BC37-DC98286372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6" y="230909"/>
            <a:ext cx="2231612" cy="1984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8115" y="367259"/>
            <a:ext cx="2352675" cy="1809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0285" y="3308213"/>
            <a:ext cx="4680857" cy="329889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5936" y="9166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11" y="77705"/>
            <a:ext cx="1366980" cy="915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5" y="50450"/>
            <a:ext cx="10056092" cy="68075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119" y="12985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53" y="135590"/>
            <a:ext cx="1494179" cy="1368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132" y="108885"/>
            <a:ext cx="3260808" cy="6749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9740" y="666007"/>
            <a:ext cx="5772465" cy="2723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9740" y="3680113"/>
            <a:ext cx="6116506" cy="142759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242" y="19435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8079" y="0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1098097"/>
            <a:ext cx="5180341" cy="4706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791" y="596344"/>
            <a:ext cx="5209180" cy="597283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0078" y="2820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8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3974" y="620485"/>
            <a:ext cx="26007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u="sng" dirty="0" smtClean="0"/>
              <a:t>Challenge 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74" y="1923568"/>
            <a:ext cx="1494179" cy="1368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085" y="76202"/>
            <a:ext cx="4267199" cy="67817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98921" y="251153"/>
            <a:ext cx="380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180 degrees = total angles in a triangle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033657" y="2171700"/>
            <a:ext cx="2262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Opposite angles equal</a:t>
            </a:r>
            <a:endParaRPr lang="en-GB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918" y="1187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1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28" y="4885711"/>
            <a:ext cx="4798243" cy="1583748"/>
          </a:xfrm>
        </p:spPr>
        <p:txBody>
          <a:bodyPr>
            <a:normAutofit fontScale="90000"/>
          </a:bodyPr>
          <a:lstStyle/>
          <a:p>
            <a:r>
              <a:rPr lang="en-GB" b="1" u="sng" dirty="0" smtClean="0"/>
              <a:t>Starter Activity</a:t>
            </a:r>
            <a:br>
              <a:rPr lang="en-GB" b="1" u="sng" dirty="0" smtClean="0"/>
            </a:br>
            <a:r>
              <a:rPr lang="en-GB" b="1" u="sng" dirty="0" smtClean="0"/>
              <a:t/>
            </a:r>
            <a:br>
              <a:rPr lang="en-GB" b="1" u="sng" dirty="0" smtClean="0"/>
            </a:b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28" y="117097"/>
            <a:ext cx="5863936" cy="3077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770" y="3430949"/>
            <a:ext cx="5332612" cy="3224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076" y="117097"/>
            <a:ext cx="5622723" cy="302297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953" y="38146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1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72" y="154066"/>
            <a:ext cx="11588980" cy="646717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482" y="43356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4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79269" y="179614"/>
            <a:ext cx="2111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 smtClean="0"/>
              <a:t>METHOD</a:t>
            </a:r>
            <a:endParaRPr lang="en-GB" sz="3200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55" y="926764"/>
            <a:ext cx="10288017" cy="564181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0696" y="2283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5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83" y="1067996"/>
            <a:ext cx="904009" cy="11300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737" y="85725"/>
            <a:ext cx="6486525" cy="6686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917" y="2343151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0.7m = 70cm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301" y="28576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877" y="82965"/>
            <a:ext cx="8082643" cy="677503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961" y="612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6" y="1318254"/>
            <a:ext cx="1366980" cy="915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909" y="87661"/>
            <a:ext cx="10070378" cy="668836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518" y="24823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69" y="116717"/>
            <a:ext cx="1366980" cy="9155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69" y="1662400"/>
            <a:ext cx="11915775" cy="35147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8275" y="544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3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2" y="71345"/>
            <a:ext cx="1366980" cy="915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28" y="1335534"/>
            <a:ext cx="10272568" cy="512833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1075" y="4301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28</Words>
  <Application>Microsoft Office PowerPoint</Application>
  <PresentationFormat>Widescreen</PresentationFormat>
  <Paragraphs>11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Mathematics</vt:lpstr>
      <vt:lpstr>Starter Activity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202</cp:revision>
  <dcterms:created xsi:type="dcterms:W3CDTF">2021-01-15T16:34:08Z</dcterms:created>
  <dcterms:modified xsi:type="dcterms:W3CDTF">2021-03-01T11:51:05Z</dcterms:modified>
</cp:coreProperties>
</file>