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77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Wednesday 3</a:t>
            </a:r>
            <a:r>
              <a:rPr lang="en-GB" sz="4800" baseline="30000" dirty="0"/>
              <a:t>rd</a:t>
            </a:r>
            <a:r>
              <a:rPr lang="en-GB" sz="4800" dirty="0"/>
              <a:t> March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210AC5-077B-47CE-B4B2-8BAF0B784E65}"/>
              </a:ext>
            </a:extLst>
          </p:cNvPr>
          <p:cNvSpPr txBox="1"/>
          <p:nvPr/>
        </p:nvSpPr>
        <p:spPr>
          <a:xfrm>
            <a:off x="1114370" y="243512"/>
            <a:ext cx="950161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Today we are going to </a:t>
            </a:r>
            <a:r>
              <a:rPr lang="en-GB" sz="2400" dirty="0">
                <a:solidFill>
                  <a:srgbClr val="FF0000"/>
                </a:solidFill>
              </a:rPr>
              <a:t>talk about and plan a letter to save endangered animals</a:t>
            </a:r>
            <a:endParaRPr lang="en-GB" sz="2400" u="sng" dirty="0">
              <a:solidFill>
                <a:srgbClr val="FF0000"/>
              </a:solidFill>
            </a:endParaRPr>
          </a:p>
          <a:p>
            <a:endParaRPr lang="en-GB" sz="2400" dirty="0"/>
          </a:p>
          <a:p>
            <a:r>
              <a:rPr lang="en-GB" sz="2400" dirty="0"/>
              <a:t>To do this you will need to: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Look at Page 5 of the Museum of Lost Animals text and talk about what information we have learned about how to save endangered animals.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Look at the example letter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Think about who you are going to write your letter to and what information you’re going to tell them in your letter.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Use the planning grid to make notes about what you will put in your letter.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Plan your letter by speaking sentences out loud. </a:t>
            </a:r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BF12CA-0474-4328-8C03-8EA7F1E56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4602"/>
            <a:ext cx="4831644" cy="672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41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1DDB26-5E6C-4042-A79F-28F249BFF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643" y="280569"/>
            <a:ext cx="7500731" cy="638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3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F555CC-B548-4770-9D87-E5BD81366307}"/>
              </a:ext>
            </a:extLst>
          </p:cNvPr>
          <p:cNvSpPr txBox="1"/>
          <p:nvPr/>
        </p:nvSpPr>
        <p:spPr>
          <a:xfrm>
            <a:off x="569844" y="410818"/>
            <a:ext cx="1058848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Letter writing checklist </a:t>
            </a:r>
          </a:p>
          <a:p>
            <a:endParaRPr lang="en-GB" sz="3200" dirty="0"/>
          </a:p>
          <a:p>
            <a:pPr marL="342900" indent="-342900">
              <a:buAutoNum type="arabicPeriod"/>
            </a:pPr>
            <a:r>
              <a:rPr lang="en-GB" sz="3200" dirty="0"/>
              <a:t>Start with Dear __________ (write the name of the person you’re sending the letter to here)</a:t>
            </a:r>
          </a:p>
          <a:p>
            <a:pPr marL="342900" indent="-342900">
              <a:buAutoNum type="arabicPeriod"/>
            </a:pPr>
            <a:r>
              <a:rPr lang="en-GB" sz="3200" dirty="0"/>
              <a:t>I am writing because ….   (This is where you tell your reader why you are writing the letter)</a:t>
            </a:r>
          </a:p>
          <a:p>
            <a:pPr marL="342900" indent="-342900">
              <a:buAutoNum type="arabicPeriod"/>
            </a:pPr>
            <a:r>
              <a:rPr lang="en-GB" sz="3200" dirty="0"/>
              <a:t> Write three sentences which tell your reader how they can help endangered animals (Remember to start a new line for each sentence) </a:t>
            </a:r>
          </a:p>
          <a:p>
            <a:pPr marL="342900" indent="-342900">
              <a:buAutoNum type="arabicPeriod"/>
            </a:pPr>
            <a:r>
              <a:rPr lang="en-GB" sz="3200" dirty="0"/>
              <a:t>Write a will you help me sentence (Don’t forget your question mark) </a:t>
            </a:r>
          </a:p>
          <a:p>
            <a:pPr marL="342900" indent="-342900">
              <a:buAutoNum type="arabicPeriod"/>
            </a:pPr>
            <a:r>
              <a:rPr lang="en-GB" sz="3200" dirty="0"/>
              <a:t>End with From _______ (Write your name here)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E74F2A-29B9-47B8-972F-F50A0E62F0BE}"/>
              </a:ext>
            </a:extLst>
          </p:cNvPr>
          <p:cNvSpPr/>
          <p:nvPr/>
        </p:nvSpPr>
        <p:spPr>
          <a:xfrm>
            <a:off x="6606208" y="2004895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10932F-20A4-4772-87F3-6065DFCD98B6}"/>
              </a:ext>
            </a:extLst>
          </p:cNvPr>
          <p:cNvSpPr/>
          <p:nvPr/>
        </p:nvSpPr>
        <p:spPr>
          <a:xfrm>
            <a:off x="6168886" y="2966182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0A4686-A570-4C49-8C66-A8A7F35BAF2F}"/>
              </a:ext>
            </a:extLst>
          </p:cNvPr>
          <p:cNvSpPr/>
          <p:nvPr/>
        </p:nvSpPr>
        <p:spPr>
          <a:xfrm>
            <a:off x="3783494" y="4417800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93EB8-146A-498F-8CBA-FF72F993226E}"/>
              </a:ext>
            </a:extLst>
          </p:cNvPr>
          <p:cNvSpPr/>
          <p:nvPr/>
        </p:nvSpPr>
        <p:spPr>
          <a:xfrm>
            <a:off x="3783493" y="5356756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C5859B-67FE-4ABF-9188-FAA7F967911C}"/>
              </a:ext>
            </a:extLst>
          </p:cNvPr>
          <p:cNvSpPr/>
          <p:nvPr/>
        </p:nvSpPr>
        <p:spPr>
          <a:xfrm>
            <a:off x="9177127" y="5871642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52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23FD4F-76A8-4EB5-816C-DBC2DD2F9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" y="371061"/>
            <a:ext cx="12205535" cy="613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56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23FD4F-76A8-4EB5-816C-DBC2DD2F9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" y="371061"/>
            <a:ext cx="12205535" cy="61357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18584F-CD65-4EBE-BC06-C411B23C4011}"/>
              </a:ext>
            </a:extLst>
          </p:cNvPr>
          <p:cNvSpPr txBox="1"/>
          <p:nvPr/>
        </p:nvSpPr>
        <p:spPr>
          <a:xfrm>
            <a:off x="543339" y="1802295"/>
            <a:ext cx="12554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John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E55665-984F-4AD6-817C-4F3A40CD18CB}"/>
              </a:ext>
            </a:extLst>
          </p:cNvPr>
          <p:cNvSpPr txBox="1"/>
          <p:nvPr/>
        </p:nvSpPr>
        <p:spPr>
          <a:xfrm>
            <a:off x="2630558" y="1802295"/>
            <a:ext cx="21534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 want you to know how you can help to save endangered animals.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60030E-D958-4B91-9D2C-CAD54F66C010}"/>
              </a:ext>
            </a:extLst>
          </p:cNvPr>
          <p:cNvSpPr txBox="1"/>
          <p:nvPr/>
        </p:nvSpPr>
        <p:spPr>
          <a:xfrm>
            <a:off x="5039031" y="1797783"/>
            <a:ext cx="215347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Recycle and re-use rather than throwing everything in the bin. </a:t>
            </a:r>
          </a:p>
          <a:p>
            <a:endParaRPr lang="en-GB" sz="2000" dirty="0"/>
          </a:p>
          <a:p>
            <a:r>
              <a:rPr lang="en-GB" sz="2000" dirty="0"/>
              <a:t>Do not litter! </a:t>
            </a:r>
          </a:p>
          <a:p>
            <a:endParaRPr lang="en-GB" sz="2000" dirty="0"/>
          </a:p>
          <a:p>
            <a:r>
              <a:rPr lang="en-GB" sz="2000" dirty="0"/>
              <a:t>Make your garden wildlife friendly and welcome creatures like hedgehogs into your garden.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BC621-6CDA-406D-9EC6-FBB266EFD299}"/>
              </a:ext>
            </a:extLst>
          </p:cNvPr>
          <p:cNvSpPr txBox="1"/>
          <p:nvPr/>
        </p:nvSpPr>
        <p:spPr>
          <a:xfrm>
            <a:off x="7447504" y="1807722"/>
            <a:ext cx="2153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Can you help me?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28C8B-1A21-4293-9681-684DC4B92428}"/>
              </a:ext>
            </a:extLst>
          </p:cNvPr>
          <p:cNvSpPr txBox="1"/>
          <p:nvPr/>
        </p:nvSpPr>
        <p:spPr>
          <a:xfrm>
            <a:off x="9855977" y="1765827"/>
            <a:ext cx="2153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Mrs. O’Marah</a:t>
            </a:r>
          </a:p>
        </p:txBody>
      </p:sp>
    </p:spTree>
    <p:extLst>
      <p:ext uri="{BB962C8B-B14F-4D97-AF65-F5344CB8AC3E}">
        <p14:creationId xmlns:p14="http://schemas.microsoft.com/office/powerpoint/2010/main" val="421727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C7735D-8721-461C-B5C0-253E7A9ABF32}">
  <ds:schemaRefs>
    <ds:schemaRef ds:uri="5ad0ee9d-2391-47bc-bd54-552549e2ac31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251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54</cp:revision>
  <dcterms:created xsi:type="dcterms:W3CDTF">2021-01-05T14:00:22Z</dcterms:created>
  <dcterms:modified xsi:type="dcterms:W3CDTF">2021-03-02T20:00:36Z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